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4.xml" ContentType="application/vnd.openxmlformats-officedocument.theme+xml"/>
  <Override PartName="/ppt/slideLayouts/slideLayout20.xml" ContentType="application/vnd.openxmlformats-officedocument.presentationml.slideLayout+xml"/>
  <Override PartName="/ppt/theme/theme5.xml" ContentType="application/vnd.openxmlformats-officedocument.theme+xml"/>
  <Override PartName="/ppt/slideLayouts/slideLayout21.xml" ContentType="application/vnd.openxmlformats-officedocument.presentationml.slideLayout+xml"/>
  <Override PartName="/ppt/theme/theme6.xml" ContentType="application/vnd.openxmlformats-officedocument.theme+xml"/>
  <Override PartName="/ppt/slideLayouts/slideLayout22.xml" ContentType="application/vnd.openxmlformats-officedocument.presentationml.slideLayout+xml"/>
  <Override PartName="/ppt/theme/theme7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800" r:id="rId5"/>
    <p:sldMasterId id="2147483681" r:id="rId6"/>
    <p:sldMasterId id="2147483951" r:id="rId7"/>
    <p:sldMasterId id="2147484102" r:id="rId8"/>
    <p:sldMasterId id="2147484030" r:id="rId9"/>
    <p:sldMasterId id="2147484040" r:id="rId10"/>
    <p:sldMasterId id="2147484070" r:id="rId11"/>
    <p:sldMasterId id="2147483781" r:id="rId12"/>
  </p:sldMasterIdLst>
  <p:notesMasterIdLst>
    <p:notesMasterId r:id="rId24"/>
  </p:notesMasterIdLst>
  <p:handoutMasterIdLst>
    <p:handoutMasterId r:id="rId25"/>
  </p:handoutMasterIdLst>
  <p:sldIdLst>
    <p:sldId id="448" r:id="rId13"/>
    <p:sldId id="449" r:id="rId14"/>
    <p:sldId id="460" r:id="rId15"/>
    <p:sldId id="452" r:id="rId16"/>
    <p:sldId id="454" r:id="rId17"/>
    <p:sldId id="461" r:id="rId18"/>
    <p:sldId id="455" r:id="rId19"/>
    <p:sldId id="456" r:id="rId20"/>
    <p:sldId id="457" r:id="rId21"/>
    <p:sldId id="458" r:id="rId22"/>
    <p:sldId id="459" r:id="rId23"/>
  </p:sldIdLst>
  <p:sldSz cx="12192000" cy="6858000"/>
  <p:notesSz cx="6858000" cy="9144000"/>
  <p:embeddedFontLst>
    <p:embeddedFont>
      <p:font typeface="Jacobs Chronos" panose="020B0603030503030204" pitchFamily="34" charset="0"/>
      <p:regular r:id="rId26"/>
      <p:bold r:id="rId27"/>
      <p:italic r:id="rId28"/>
      <p:boldItalic r:id="rId29"/>
    </p:embeddedFont>
    <p:embeddedFont>
      <p:font typeface="Jacobs Chronos Light" panose="020B0403030503030204" pitchFamily="34" charset="0"/>
      <p:regular r:id="rId30"/>
      <p:italic r:id="rId3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7DFF"/>
    <a:srgbClr val="231EDC"/>
    <a:srgbClr val="C05C27"/>
    <a:srgbClr val="A04B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C60F8704-076C-47E3-8B64-BA5440797084}">
  <a:tblStyle styleId="{C60F8704-076C-47E3-8B64-BA5440797084}" styleName="Jacobs Table 1 (accent &amp; primary themes)">
    <a:wholeTbl>
      <a:tcTxStyle b="off">
        <a:fontRef idx="major">
          <a:prstClr val="black"/>
        </a:fontRef>
        <a:schemeClr val="dk1"/>
      </a:tcTxStyle>
      <a:tcStyle>
        <a:tcBdr>
          <a:left>
            <a:ln w="0" cmpd="sng">
              <a:solidFill>
                <a:schemeClr val="bg2"/>
              </a:solidFill>
            </a:ln>
          </a:left>
          <a:right>
            <a:ln w="0" cmpd="sng">
              <a:solidFill>
                <a:schemeClr val="bg2"/>
              </a:solidFill>
            </a:ln>
          </a:right>
          <a:top>
            <a:ln w="12700" cmpd="sng">
              <a:solidFill>
                <a:schemeClr val="bg2"/>
              </a:solidFill>
            </a:ln>
          </a:top>
          <a:bottom>
            <a:ln w="12700" cmpd="sng">
              <a:solidFill>
                <a:schemeClr val="bg2"/>
              </a:solidFill>
            </a:ln>
          </a:bottom>
          <a:insideH>
            <a:ln w="12700" cmpd="sng">
              <a:solidFill>
                <a:schemeClr val="bg2"/>
              </a:solidFill>
            </a:ln>
          </a:insideH>
          <a:insideV>
            <a:ln w="12700" cmpd="sng">
              <a:solidFill>
                <a:schemeClr val="bg2"/>
              </a:solidFill>
            </a:ln>
          </a:insideV>
        </a:tcBdr>
        <a:fill>
          <a:solidFill>
            <a:schemeClr val="bg1"/>
          </a:solidFill>
        </a:fill>
      </a:tcStyle>
    </a:wholeTbl>
    <a:band2H>
      <a:tcTxStyle/>
      <a:tcStyle>
        <a:tcBdr>
          <a:left>
            <a:ln w="0" cmpd="sng">
              <a:solidFill>
                <a:schemeClr val="bg1"/>
              </a:solidFill>
            </a:ln>
          </a:left>
          <a:right>
            <a:ln w="0" cmpd="sng">
              <a:solidFill>
                <a:schemeClr val="bg1"/>
              </a:solidFill>
            </a:ln>
          </a:right>
          <a:top>
            <a:ln w="12700" cmpd="sng">
              <a:solidFill>
                <a:schemeClr val="bg1"/>
              </a:solidFill>
            </a:ln>
          </a:top>
          <a:bottom>
            <a:ln w="12700" cmpd="sng">
              <a:solidFill>
                <a:schemeClr val="bg2"/>
              </a:solidFill>
            </a:ln>
          </a:bottom>
          <a:insideH>
            <a:ln w="12700" cmpd="sng">
              <a:solidFill>
                <a:schemeClr val="bg1"/>
              </a:solidFill>
            </a:ln>
          </a:insideH>
          <a:insideV>
            <a:ln w="12700" cmpd="sng">
              <a:solidFill>
                <a:schemeClr val="bg1"/>
              </a:solidFill>
            </a:ln>
          </a:insideV>
        </a:tcBdr>
        <a:fill>
          <a:solidFill>
            <a:schemeClr val="bg2"/>
          </a:solidFill>
        </a:fill>
      </a:tcStyle>
    </a:band2H>
    <a:band1V>
      <a:tcTxStyle/>
      <a:tcStyle>
        <a:tcBdr>
          <a:left>
            <a:ln w="0" cmpd="sng">
              <a:solidFill>
                <a:schemeClr val="bg1"/>
              </a:solidFill>
            </a:ln>
          </a:left>
          <a:right>
            <a:ln w="0" cmpd="sng">
              <a:solidFill>
                <a:schemeClr val="bg1"/>
              </a:solidFill>
            </a:ln>
          </a:right>
          <a:top>
            <a:ln w="12700" cmpd="sng">
              <a:solidFill>
                <a:schemeClr val="bg2"/>
              </a:solidFill>
            </a:ln>
          </a:top>
          <a:bottom>
            <a:ln w="12700" cmpd="sng">
              <a:solidFill>
                <a:schemeClr val="bg2"/>
              </a:solidFill>
            </a:ln>
          </a:bottom>
          <a:insideH>
            <a:ln w="12700" cmpd="sng">
              <a:solidFill>
                <a:schemeClr val="bg1"/>
              </a:solidFill>
            </a:ln>
          </a:insideH>
          <a:insideV>
            <a:ln w="12700" cmpd="sng">
              <a:solidFill>
                <a:schemeClr val="bg1"/>
              </a:solidFill>
            </a:ln>
          </a:insideV>
        </a:tcBdr>
        <a:fill>
          <a:solidFill>
            <a:schemeClr val="bg2"/>
          </a:solidFill>
        </a:fill>
      </a:tcStyle>
    </a:band1V>
    <a:lastCol>
      <a:tcTxStyle b="on">
        <a:fontRef idx="major">
          <a:prstClr val="black"/>
        </a:fontRef>
        <a:schemeClr val="lt1"/>
      </a:tcTxStyle>
      <a:tcStyle>
        <a:tcBdr>
          <a:left>
            <a:ln w="12700" cmpd="sng">
              <a:solidFill>
                <a:schemeClr val="bg1"/>
              </a:solidFill>
            </a:ln>
          </a:left>
          <a:right>
            <a:ln w="0" cmpd="sng">
              <a:solidFill>
                <a:schemeClr val="bg1"/>
              </a:solidFill>
            </a:ln>
          </a:right>
          <a:top>
            <a:ln w="12700" cmpd="sng">
              <a:solidFill>
                <a:schemeClr val="bg1"/>
              </a:solidFill>
            </a:ln>
          </a:top>
          <a:bottom>
            <a:ln w="12700" cmpd="sng">
              <a:solidFill>
                <a:schemeClr val="bg2"/>
              </a:solidFill>
            </a:ln>
          </a:bottom>
          <a:insideH>
            <a:ln w="12700" cmpd="sng">
              <a:solidFill>
                <a:schemeClr val="bg1"/>
              </a:solidFill>
            </a:ln>
          </a:insideH>
          <a:insideV>
            <a:ln w="12700" cmpd="sng">
              <a:solidFill>
                <a:schemeClr val="bg1"/>
              </a:solidFill>
            </a:ln>
          </a:insideV>
        </a:tcBdr>
        <a:fill>
          <a:solidFill>
            <a:schemeClr val="tx1"/>
          </a:solidFill>
        </a:fill>
      </a:tcStyle>
    </a:lastCol>
    <a:firstCol>
      <a:tcTxStyle b="on">
        <a:fontRef idx="major">
          <a:prstClr val="black"/>
        </a:fontRef>
        <a:schemeClr val="lt1"/>
      </a:tcTxStyle>
      <a:tcStyle>
        <a:tcBdr>
          <a:left>
            <a:ln w="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bg2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0" cmpd="sng">
              <a:solidFill>
                <a:schemeClr val="lt1"/>
              </a:solidFill>
            </a:ln>
          </a:insideV>
        </a:tcBdr>
        <a:fill>
          <a:solidFill>
            <a:schemeClr val="accent1"/>
          </a:solidFill>
        </a:fill>
      </a:tcStyle>
    </a:firstCol>
    <a:lastRow>
      <a:tcTxStyle b="on">
        <a:fontRef idx="major">
          <a:prstClr val="black"/>
        </a:fontRef>
        <a:schemeClr val="lt1"/>
      </a:tcTxStyle>
      <a:tcStyle>
        <a:tcBdr>
          <a:left>
            <a:ln w="0" cmpd="sng">
              <a:solidFill>
                <a:schemeClr val="bg1"/>
              </a:solidFill>
            </a:ln>
          </a:left>
          <a:right>
            <a:ln w="0" cmpd="sng">
              <a:solidFill>
                <a:schemeClr val="bg1"/>
              </a:solidFill>
            </a:ln>
          </a:right>
          <a:top>
            <a:ln w="12700" cmpd="sng">
              <a:solidFill>
                <a:schemeClr val="bg1"/>
              </a:solidFill>
            </a:ln>
          </a:top>
          <a:bottom>
            <a:ln w="12700" cmpd="sng">
              <a:solidFill>
                <a:schemeClr val="bg1"/>
              </a:solidFill>
            </a:ln>
          </a:bottom>
          <a:insideH>
            <a:ln w="12700" cmpd="sng">
              <a:solidFill>
                <a:schemeClr val="bg1"/>
              </a:solidFill>
            </a:ln>
          </a:insideH>
          <a:insideV>
            <a:ln w="12700" cmpd="sng">
              <a:solidFill>
                <a:schemeClr val="bg1"/>
              </a:solidFill>
            </a:ln>
          </a:insideV>
        </a:tcBdr>
        <a:fill>
          <a:solidFill>
            <a:schemeClr val="tx1"/>
          </a:solidFill>
        </a:fill>
      </a:tcStyle>
    </a:lastRow>
    <a:firstRow>
      <a:tcTxStyle b="on">
        <a:fontRef idx="major">
          <a:prstClr val="black"/>
        </a:fontRef>
        <a:schemeClr val="lt1"/>
      </a:tcTxStyle>
      <a:tcStyle>
        <a:tcBdr>
          <a:left>
            <a:ln w="0" cmpd="sng">
              <a:solidFill>
                <a:schemeClr val="bg1"/>
              </a:solidFill>
            </a:ln>
          </a:left>
          <a:right>
            <a:ln w="0" cmpd="sng">
              <a:solidFill>
                <a:schemeClr val="bg1"/>
              </a:solidFill>
            </a:ln>
          </a:right>
          <a:top>
            <a:ln w="12700" cmpd="sng">
              <a:solidFill>
                <a:schemeClr val="bg1"/>
              </a:solidFill>
            </a:ln>
          </a:top>
          <a:bottom>
            <a:ln w="12700" cmpd="sng">
              <a:solidFill>
                <a:schemeClr val="bg1"/>
              </a:solidFill>
            </a:ln>
          </a:bottom>
          <a:insideH>
            <a:ln w="12700" cmpd="sng">
              <a:solidFill>
                <a:schemeClr val="bg1"/>
              </a:solidFill>
            </a:ln>
          </a:insideH>
          <a:insideV>
            <a:ln w="12700" cmpd="sng">
              <a:solidFill>
                <a:schemeClr val="bg1"/>
              </a:solidFill>
            </a:ln>
          </a:insideV>
        </a:tcBdr>
        <a:fill>
          <a:solidFill>
            <a:schemeClr val="accent1"/>
          </a:solidFill>
        </a:fill>
      </a:tcStyle>
    </a:firstRow>
  </a:tblStyle>
  <a:tblStyle styleId="{BFCAF012-7E69-4072-AFDE-7F0A5DE60C18}" styleName="Jacobs Table 2 (accent themes)">
    <a:wholeTbl>
      <a:tcTxStyle b="off">
        <a:fontRef idx="major">
          <a:prstClr val="black"/>
        </a:fontRef>
        <a:schemeClr val="dk1"/>
      </a:tcTxStyle>
      <a:tcStyle>
        <a:tcBdr>
          <a:left>
            <a:ln w="0" cmpd="sng">
              <a:solidFill>
                <a:schemeClr val="bg2"/>
              </a:solidFill>
            </a:ln>
          </a:left>
          <a:right>
            <a:ln w="0" cmpd="sng">
              <a:solidFill>
                <a:schemeClr val="bg2"/>
              </a:solidFill>
            </a:ln>
          </a:right>
          <a:top>
            <a:ln w="12700" cmpd="sng">
              <a:solidFill>
                <a:schemeClr val="bg2"/>
              </a:solidFill>
            </a:ln>
          </a:top>
          <a:bottom>
            <a:ln w="12700" cmpd="sng">
              <a:solidFill>
                <a:schemeClr val="bg2"/>
              </a:solidFill>
            </a:ln>
          </a:bottom>
          <a:insideH>
            <a:ln w="12700" cmpd="sng">
              <a:solidFill>
                <a:schemeClr val="bg2"/>
              </a:solidFill>
            </a:ln>
          </a:insideH>
          <a:insideV>
            <a:ln w="12700" cmpd="sng">
              <a:solidFill>
                <a:schemeClr val="bg2"/>
              </a:solidFill>
            </a:ln>
          </a:insideV>
        </a:tcBdr>
        <a:fill>
          <a:solidFill>
            <a:schemeClr val="bg1"/>
          </a:solidFill>
        </a:fill>
      </a:tcStyle>
    </a:wholeTbl>
    <a:band2H>
      <a:tcTxStyle/>
      <a:tcStyle>
        <a:tcBdr>
          <a:left>
            <a:ln w="0" cmpd="sng">
              <a:solidFill>
                <a:schemeClr val="bg1"/>
              </a:solidFill>
            </a:ln>
          </a:left>
          <a:right>
            <a:ln w="0" cmpd="sng">
              <a:solidFill>
                <a:schemeClr val="bg1"/>
              </a:solidFill>
            </a:ln>
          </a:right>
          <a:top>
            <a:ln w="12700" cmpd="sng">
              <a:solidFill>
                <a:schemeClr val="bg1"/>
              </a:solidFill>
            </a:ln>
          </a:top>
          <a:bottom>
            <a:ln w="12700" cmpd="sng">
              <a:solidFill>
                <a:schemeClr val="bg2"/>
              </a:solidFill>
            </a:ln>
          </a:bottom>
          <a:insideH>
            <a:ln w="12700" cmpd="sng">
              <a:solidFill>
                <a:schemeClr val="bg1"/>
              </a:solidFill>
            </a:ln>
          </a:insideH>
          <a:insideV>
            <a:ln w="12700" cmpd="sng">
              <a:solidFill>
                <a:schemeClr val="bg1"/>
              </a:solidFill>
            </a:ln>
          </a:insideV>
        </a:tcBdr>
        <a:fill>
          <a:solidFill>
            <a:schemeClr val="bg2"/>
          </a:solidFill>
        </a:fill>
      </a:tcStyle>
    </a:band2H>
    <a:band1V>
      <a:tcTxStyle/>
      <a:tcStyle>
        <a:tcBdr>
          <a:left>
            <a:ln w="0" cmpd="sng">
              <a:solidFill>
                <a:schemeClr val="bg1"/>
              </a:solidFill>
            </a:ln>
          </a:left>
          <a:right>
            <a:ln w="0" cmpd="sng">
              <a:solidFill>
                <a:schemeClr val="bg1"/>
              </a:solidFill>
            </a:ln>
          </a:right>
          <a:top>
            <a:ln w="12700" cmpd="sng">
              <a:solidFill>
                <a:schemeClr val="bg2"/>
              </a:solidFill>
            </a:ln>
          </a:top>
          <a:bottom>
            <a:ln w="12700" cmpd="sng">
              <a:solidFill>
                <a:schemeClr val="bg2"/>
              </a:solidFill>
            </a:ln>
          </a:bottom>
          <a:insideH>
            <a:ln w="12700" cmpd="sng">
              <a:solidFill>
                <a:schemeClr val="bg1"/>
              </a:solidFill>
            </a:ln>
          </a:insideH>
          <a:insideV>
            <a:ln w="12700" cmpd="sng">
              <a:solidFill>
                <a:schemeClr val="bg1"/>
              </a:solidFill>
            </a:ln>
          </a:insideV>
        </a:tcBdr>
        <a:fill>
          <a:solidFill>
            <a:schemeClr val="bg2"/>
          </a:solidFill>
        </a:fill>
      </a:tcStyle>
    </a:band1V>
    <a:lastCol>
      <a:tcTxStyle b="on">
        <a:fontRef idx="major">
          <a:prstClr val="black"/>
        </a:fontRef>
        <a:schemeClr val="lt1"/>
      </a:tcTxStyle>
      <a:tcStyle>
        <a:tcBdr>
          <a:left>
            <a:ln w="12700" cmpd="sng">
              <a:solidFill>
                <a:schemeClr val="bg1"/>
              </a:solidFill>
            </a:ln>
          </a:left>
          <a:right>
            <a:ln w="0" cmpd="sng">
              <a:solidFill>
                <a:schemeClr val="bg1"/>
              </a:solidFill>
            </a:ln>
          </a:right>
          <a:top>
            <a:ln w="12700" cmpd="sng">
              <a:solidFill>
                <a:schemeClr val="bg1"/>
              </a:solidFill>
            </a:ln>
          </a:top>
          <a:bottom>
            <a:ln w="12700" cmpd="sng">
              <a:solidFill>
                <a:schemeClr val="bg2"/>
              </a:solidFill>
            </a:ln>
          </a:bottom>
          <a:insideH>
            <a:ln w="12700" cmpd="sng">
              <a:solidFill>
                <a:schemeClr val="bg1"/>
              </a:solidFill>
            </a:ln>
          </a:insideH>
          <a:insideV>
            <a:ln w="12700" cmpd="sng">
              <a:solidFill>
                <a:schemeClr val="bg1"/>
              </a:solidFill>
            </a:ln>
          </a:insideV>
        </a:tcBdr>
        <a:fill>
          <a:solidFill>
            <a:schemeClr val="accent4"/>
          </a:solidFill>
        </a:fill>
      </a:tcStyle>
    </a:lastCol>
    <a:firstCol>
      <a:tcTxStyle b="on">
        <a:fontRef idx="major">
          <a:prstClr val="black"/>
        </a:fontRef>
        <a:schemeClr val="lt1"/>
      </a:tcTxStyle>
      <a:tcStyle>
        <a:tcBdr>
          <a:left>
            <a:ln w="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bg2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0" cmpd="sng">
              <a:solidFill>
                <a:schemeClr val="lt1"/>
              </a:solidFill>
            </a:ln>
          </a:insideV>
        </a:tcBdr>
        <a:fill>
          <a:solidFill>
            <a:schemeClr val="accent1"/>
          </a:solidFill>
        </a:fill>
      </a:tcStyle>
    </a:firstCol>
    <a:lastRow>
      <a:tcTxStyle b="on">
        <a:fontRef idx="major">
          <a:prstClr val="black"/>
        </a:fontRef>
        <a:schemeClr val="lt1"/>
      </a:tcTxStyle>
      <a:tcStyle>
        <a:tcBdr>
          <a:left>
            <a:ln w="0" cmpd="sng">
              <a:solidFill>
                <a:schemeClr val="bg1"/>
              </a:solidFill>
            </a:ln>
          </a:left>
          <a:right>
            <a:ln w="0" cmpd="sng">
              <a:solidFill>
                <a:schemeClr val="bg1"/>
              </a:solidFill>
            </a:ln>
          </a:right>
          <a:top>
            <a:ln w="12700" cmpd="sng">
              <a:solidFill>
                <a:schemeClr val="bg1"/>
              </a:solidFill>
            </a:ln>
          </a:top>
          <a:bottom>
            <a:ln w="12700" cmpd="sng">
              <a:solidFill>
                <a:schemeClr val="bg1"/>
              </a:solidFill>
            </a:ln>
          </a:bottom>
          <a:insideH>
            <a:ln w="12700" cmpd="sng">
              <a:solidFill>
                <a:schemeClr val="bg1"/>
              </a:solidFill>
            </a:ln>
          </a:insideH>
          <a:insideV>
            <a:ln w="12700" cmpd="sng">
              <a:solidFill>
                <a:schemeClr val="bg1"/>
              </a:solidFill>
            </a:ln>
          </a:insideV>
        </a:tcBdr>
        <a:fill>
          <a:solidFill>
            <a:schemeClr val="tx1"/>
          </a:solidFill>
        </a:fill>
      </a:tcStyle>
    </a:lastRow>
    <a:firstRow>
      <a:tcTxStyle b="on">
        <a:fontRef idx="major">
          <a:prstClr val="black"/>
        </a:fontRef>
        <a:schemeClr val="lt1"/>
      </a:tcTxStyle>
      <a:tcStyle>
        <a:tcBdr>
          <a:left>
            <a:ln w="0" cmpd="sng">
              <a:solidFill>
                <a:schemeClr val="bg1"/>
              </a:solidFill>
            </a:ln>
          </a:left>
          <a:right>
            <a:ln w="0" cmpd="sng">
              <a:solidFill>
                <a:schemeClr val="bg1"/>
              </a:solidFill>
            </a:ln>
          </a:right>
          <a:top>
            <a:ln w="12700" cmpd="sng">
              <a:solidFill>
                <a:schemeClr val="bg1"/>
              </a:solidFill>
            </a:ln>
          </a:top>
          <a:bottom>
            <a:ln w="12700" cmpd="sng">
              <a:solidFill>
                <a:schemeClr val="bg1"/>
              </a:solidFill>
            </a:ln>
          </a:bottom>
          <a:insideH>
            <a:ln w="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/>
          </a:solidFill>
        </a:fill>
      </a:tcStyle>
    </a:firstRow>
  </a:tblStyle>
  <a:tblStyle styleId="{BA5BF62F-6942-4ACC-8B22-EBB1B419A3F8}" styleName="Jacobs Table 2 (primary themes)">
    <a:wholeTbl>
      <a:tcTxStyle b="off">
        <a:fontRef idx="major">
          <a:prstClr val="black"/>
        </a:fontRef>
        <a:schemeClr val="dk1"/>
      </a:tcTxStyle>
      <a:tcStyle>
        <a:tcBdr>
          <a:left>
            <a:ln w="0" cmpd="sng">
              <a:solidFill>
                <a:schemeClr val="bg2"/>
              </a:solidFill>
            </a:ln>
          </a:left>
          <a:right>
            <a:ln w="0" cmpd="sng">
              <a:solidFill>
                <a:schemeClr val="bg2"/>
              </a:solidFill>
            </a:ln>
          </a:right>
          <a:top>
            <a:ln w="12700" cmpd="sng">
              <a:solidFill>
                <a:schemeClr val="bg2"/>
              </a:solidFill>
            </a:ln>
          </a:top>
          <a:bottom>
            <a:ln w="12700" cmpd="sng">
              <a:solidFill>
                <a:schemeClr val="bg2"/>
              </a:solidFill>
            </a:ln>
          </a:bottom>
          <a:insideH>
            <a:ln w="12700" cmpd="sng">
              <a:solidFill>
                <a:schemeClr val="bg2"/>
              </a:solidFill>
            </a:ln>
          </a:insideH>
          <a:insideV>
            <a:ln w="12700" cmpd="sng">
              <a:solidFill>
                <a:schemeClr val="bg2"/>
              </a:solidFill>
            </a:ln>
          </a:insideV>
        </a:tcBdr>
        <a:fill>
          <a:solidFill>
            <a:schemeClr val="bg1"/>
          </a:solidFill>
        </a:fill>
      </a:tcStyle>
    </a:wholeTbl>
    <a:band2H>
      <a:tcTxStyle/>
      <a:tcStyle>
        <a:tcBdr>
          <a:left>
            <a:ln w="0" cmpd="sng">
              <a:solidFill>
                <a:schemeClr val="bg1"/>
              </a:solidFill>
            </a:ln>
          </a:left>
          <a:right>
            <a:ln w="0" cmpd="sng">
              <a:solidFill>
                <a:schemeClr val="bg1"/>
              </a:solidFill>
            </a:ln>
          </a:right>
          <a:top>
            <a:ln w="12700" cmpd="sng">
              <a:solidFill>
                <a:schemeClr val="bg1"/>
              </a:solidFill>
            </a:ln>
          </a:top>
          <a:bottom>
            <a:ln w="12700" cmpd="sng">
              <a:solidFill>
                <a:schemeClr val="bg2"/>
              </a:solidFill>
            </a:ln>
          </a:bottom>
          <a:insideH>
            <a:ln w="12700" cmpd="sng">
              <a:solidFill>
                <a:schemeClr val="bg1"/>
              </a:solidFill>
            </a:ln>
          </a:insideH>
          <a:insideV>
            <a:ln w="12700" cmpd="sng">
              <a:solidFill>
                <a:schemeClr val="bg1"/>
              </a:solidFill>
            </a:ln>
          </a:insideV>
        </a:tcBdr>
        <a:fill>
          <a:solidFill>
            <a:schemeClr val="bg2"/>
          </a:solidFill>
        </a:fill>
      </a:tcStyle>
    </a:band2H>
    <a:band1V>
      <a:tcTxStyle/>
      <a:tcStyle>
        <a:tcBdr>
          <a:left>
            <a:ln w="0" cmpd="sng">
              <a:solidFill>
                <a:schemeClr val="bg1"/>
              </a:solidFill>
            </a:ln>
          </a:left>
          <a:right>
            <a:ln w="0" cmpd="sng">
              <a:solidFill>
                <a:schemeClr val="bg1"/>
              </a:solidFill>
            </a:ln>
          </a:right>
          <a:top>
            <a:ln w="12700" cmpd="sng">
              <a:solidFill>
                <a:schemeClr val="bg2"/>
              </a:solidFill>
            </a:ln>
          </a:top>
          <a:bottom>
            <a:ln w="12700" cmpd="sng">
              <a:solidFill>
                <a:schemeClr val="bg2"/>
              </a:solidFill>
            </a:ln>
          </a:bottom>
          <a:insideH>
            <a:ln w="12700" cmpd="sng">
              <a:solidFill>
                <a:schemeClr val="bg1"/>
              </a:solidFill>
            </a:ln>
          </a:insideH>
          <a:insideV>
            <a:ln w="12700" cmpd="sng">
              <a:solidFill>
                <a:schemeClr val="bg1"/>
              </a:solidFill>
            </a:ln>
          </a:insideV>
        </a:tcBdr>
        <a:fill>
          <a:solidFill>
            <a:schemeClr val="bg2"/>
          </a:solidFill>
        </a:fill>
      </a:tcStyle>
    </a:band1V>
    <a:lastCol>
      <a:tcTxStyle b="on">
        <a:fontRef idx="major">
          <a:prstClr val="black"/>
        </a:fontRef>
        <a:schemeClr val="lt1"/>
      </a:tcTxStyle>
      <a:tcStyle>
        <a:tcBdr>
          <a:left>
            <a:ln w="12700" cmpd="sng">
              <a:solidFill>
                <a:schemeClr val="bg1"/>
              </a:solidFill>
            </a:ln>
          </a:left>
          <a:right>
            <a:ln w="0" cmpd="sng">
              <a:solidFill>
                <a:schemeClr val="bg1"/>
              </a:solidFill>
            </a:ln>
          </a:right>
          <a:top>
            <a:ln w="12700" cmpd="sng">
              <a:solidFill>
                <a:schemeClr val="bg1"/>
              </a:solidFill>
            </a:ln>
          </a:top>
          <a:bottom>
            <a:ln w="12700" cmpd="sng">
              <a:solidFill>
                <a:schemeClr val="bg2"/>
              </a:solidFill>
            </a:ln>
          </a:bottom>
          <a:insideH>
            <a:ln w="12700" cmpd="sng">
              <a:solidFill>
                <a:schemeClr val="bg1"/>
              </a:solidFill>
            </a:ln>
          </a:insideH>
          <a:insideV>
            <a:ln w="12700" cmpd="sng">
              <a:solidFill>
                <a:schemeClr val="bg1"/>
              </a:solidFill>
            </a:ln>
          </a:insideV>
        </a:tcBdr>
        <a:fill>
          <a:solidFill>
            <a:schemeClr val="accent1"/>
          </a:solidFill>
        </a:fill>
      </a:tcStyle>
    </a:lastCol>
    <a:firstCol>
      <a:tcTxStyle b="on">
        <a:fontRef idx="major">
          <a:prstClr val="black"/>
        </a:fontRef>
        <a:schemeClr val="lt1"/>
      </a:tcTxStyle>
      <a:tcStyle>
        <a:tcBdr>
          <a:left>
            <a:ln w="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bg2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0" cmpd="sng">
              <a:solidFill>
                <a:schemeClr val="lt1"/>
              </a:solidFill>
            </a:ln>
          </a:insideV>
        </a:tcBdr>
        <a:fill>
          <a:solidFill>
            <a:schemeClr val="accent1"/>
          </a:solidFill>
        </a:fill>
      </a:tcStyle>
    </a:firstCol>
    <a:lastRow>
      <a:tcTxStyle b="on">
        <a:fontRef idx="major">
          <a:prstClr val="black"/>
        </a:fontRef>
        <a:schemeClr val="lt1"/>
      </a:tcTxStyle>
      <a:tcStyle>
        <a:tcBdr>
          <a:left>
            <a:ln w="0" cmpd="sng">
              <a:solidFill>
                <a:schemeClr val="bg1"/>
              </a:solidFill>
            </a:ln>
          </a:left>
          <a:right>
            <a:ln w="0" cmpd="sng">
              <a:solidFill>
                <a:schemeClr val="bg1"/>
              </a:solidFill>
            </a:ln>
          </a:right>
          <a:top>
            <a:ln w="12700" cmpd="sng">
              <a:solidFill>
                <a:schemeClr val="bg1"/>
              </a:solidFill>
            </a:ln>
          </a:top>
          <a:bottom>
            <a:ln w="12700" cmpd="sng">
              <a:solidFill>
                <a:schemeClr val="bg2"/>
              </a:solidFill>
            </a:ln>
          </a:bottom>
          <a:insideH>
            <a:ln w="12700" cmpd="sng">
              <a:solidFill>
                <a:schemeClr val="bg1"/>
              </a:solidFill>
            </a:ln>
          </a:insideH>
          <a:insideV>
            <a:ln w="12700" cmpd="sng">
              <a:solidFill>
                <a:schemeClr val="bg1"/>
              </a:solidFill>
            </a:ln>
          </a:insideV>
        </a:tcBdr>
        <a:fill>
          <a:solidFill>
            <a:schemeClr val="tx1"/>
          </a:solidFill>
        </a:fill>
      </a:tcStyle>
    </a:lastRow>
    <a:firstRow>
      <a:tcTxStyle b="on">
        <a:fontRef idx="major">
          <a:prstClr val="black"/>
        </a:fontRef>
        <a:schemeClr val="lt1"/>
      </a:tcTxStyle>
      <a:tcStyle>
        <a:tcBdr>
          <a:left>
            <a:ln w="0" cmpd="sng">
              <a:solidFill>
                <a:schemeClr val="bg1"/>
              </a:solidFill>
            </a:ln>
          </a:left>
          <a:right>
            <a:ln w="0" cmpd="sng">
              <a:solidFill>
                <a:schemeClr val="bg1"/>
              </a:solidFill>
            </a:ln>
          </a:right>
          <a:top>
            <a:ln w="12700" cmpd="sng">
              <a:solidFill>
                <a:schemeClr val="bg1"/>
              </a:solidFill>
            </a:ln>
          </a:top>
          <a:bottom>
            <a:ln w="12700" cmpd="sng">
              <a:solidFill>
                <a:schemeClr val="bg1"/>
              </a:solidFill>
            </a:ln>
          </a:bottom>
          <a:insideH>
            <a:ln w="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/>
          </a:solidFill>
        </a:fill>
      </a:tcStyle>
    </a:firstRow>
  </a:tblStyle>
  <a:tblStyle styleId="{B1232FDD-9FA7-48EA-B9EF-A92EB47FDDB2}" styleName="Jacobs Table 3 (accent themes)">
    <a:wholeTbl>
      <a:tcTxStyle b="off">
        <a:fontRef idx="major">
          <a:prstClr val="black"/>
        </a:fontRef>
        <a:schemeClr val="dk1"/>
      </a:tcTxStyle>
      <a:tcStyle>
        <a:tcBdr>
          <a:left>
            <a:ln w="0" cmpd="sng">
              <a:solidFill>
                <a:schemeClr val="bg2"/>
              </a:solidFill>
            </a:ln>
          </a:left>
          <a:right>
            <a:ln w="0" cmpd="sng">
              <a:solidFill>
                <a:schemeClr val="bg2"/>
              </a:solidFill>
            </a:ln>
          </a:right>
          <a:top>
            <a:ln w="12700" cmpd="sng">
              <a:solidFill>
                <a:schemeClr val="bg2"/>
              </a:solidFill>
            </a:ln>
          </a:top>
          <a:bottom>
            <a:ln w="12700" cmpd="sng">
              <a:solidFill>
                <a:schemeClr val="bg2"/>
              </a:solidFill>
            </a:ln>
          </a:bottom>
          <a:insideH>
            <a:ln w="12700" cmpd="sng">
              <a:solidFill>
                <a:schemeClr val="bg2"/>
              </a:solidFill>
            </a:ln>
          </a:insideH>
          <a:insideV>
            <a:ln w="12700" cmpd="sng">
              <a:solidFill>
                <a:schemeClr val="bg2"/>
              </a:solidFill>
            </a:ln>
          </a:insideV>
        </a:tcBdr>
        <a:fill>
          <a:solidFill>
            <a:schemeClr val="bg1"/>
          </a:solidFill>
        </a:fill>
      </a:tcStyle>
    </a:wholeTbl>
    <a:band1H>
      <a:tcTxStyle/>
      <a:tcStyle>
        <a:tcBdr>
          <a:left>
            <a:ln w="0" cmpd="sng">
              <a:solidFill>
                <a:schemeClr val="bg1"/>
              </a:solidFill>
            </a:ln>
          </a:left>
          <a:right>
            <a:ln w="0" cmpd="sng">
              <a:solidFill>
                <a:schemeClr val="bg1"/>
              </a:solidFill>
            </a:ln>
          </a:right>
          <a:top>
            <a:ln w="12700" cmpd="sng">
              <a:solidFill>
                <a:schemeClr val="bg1"/>
              </a:solidFill>
            </a:ln>
          </a:top>
          <a:bottom>
            <a:ln w="12700" cmpd="sng">
              <a:solidFill>
                <a:schemeClr val="bg2"/>
              </a:solidFill>
            </a:ln>
          </a:bottom>
          <a:insideH>
            <a:ln w="12700" cmpd="sng">
              <a:solidFill>
                <a:schemeClr val="bg1"/>
              </a:solidFill>
            </a:ln>
          </a:insideH>
          <a:insideV>
            <a:ln w="12700" cmpd="sng">
              <a:solidFill>
                <a:schemeClr val="bg1"/>
              </a:solidFill>
            </a:ln>
          </a:insideV>
        </a:tcBdr>
        <a:fill>
          <a:solidFill>
            <a:schemeClr val="bg2"/>
          </a:solidFill>
        </a:fill>
      </a:tcStyle>
    </a:band1H>
    <a:band1V>
      <a:tcTxStyle/>
      <a:tcStyle>
        <a:tcBdr>
          <a:left>
            <a:ln w="0" cmpd="sng">
              <a:solidFill>
                <a:schemeClr val="bg1"/>
              </a:solidFill>
            </a:ln>
          </a:left>
          <a:right>
            <a:ln w="0" cmpd="sng">
              <a:solidFill>
                <a:schemeClr val="bg1"/>
              </a:solidFill>
            </a:ln>
          </a:right>
          <a:top>
            <a:ln w="12700" cmpd="sng">
              <a:solidFill>
                <a:schemeClr val="bg2"/>
              </a:solidFill>
            </a:ln>
          </a:top>
          <a:bottom>
            <a:ln w="12700" cmpd="sng">
              <a:solidFill>
                <a:schemeClr val="bg2"/>
              </a:solidFill>
            </a:ln>
          </a:bottom>
          <a:insideH>
            <a:ln w="12700" cmpd="sng">
              <a:solidFill>
                <a:schemeClr val="bg1"/>
              </a:solidFill>
            </a:ln>
          </a:insideH>
          <a:insideV>
            <a:ln w="12700" cmpd="sng">
              <a:solidFill>
                <a:schemeClr val="bg1"/>
              </a:solidFill>
            </a:ln>
          </a:insideV>
        </a:tcBdr>
        <a:fill>
          <a:solidFill>
            <a:schemeClr val="bg2"/>
          </a:solidFill>
        </a:fill>
      </a:tcStyle>
    </a:band1V>
    <a:lastCol>
      <a:tcTxStyle b="on">
        <a:fontRef idx="major">
          <a:prstClr val="black"/>
        </a:fontRef>
        <a:schemeClr val="lt1"/>
      </a:tcTxStyle>
      <a:tcStyle>
        <a:tcBdr>
          <a:left>
            <a:ln w="12700" cmpd="sng">
              <a:solidFill>
                <a:schemeClr val="bg1"/>
              </a:solidFill>
            </a:ln>
          </a:left>
          <a:right>
            <a:ln w="0" cmpd="sng">
              <a:solidFill>
                <a:schemeClr val="bg1"/>
              </a:solidFill>
            </a:ln>
          </a:right>
          <a:top>
            <a:ln w="12700" cmpd="sng">
              <a:solidFill>
                <a:schemeClr val="bg1"/>
              </a:solidFill>
            </a:ln>
          </a:top>
          <a:bottom>
            <a:ln w="12700" cmpd="sng">
              <a:solidFill>
                <a:schemeClr val="bg2"/>
              </a:solidFill>
            </a:ln>
          </a:bottom>
          <a:insideH>
            <a:ln w="12700" cmpd="sng">
              <a:solidFill>
                <a:schemeClr val="bg1"/>
              </a:solidFill>
            </a:ln>
          </a:insideH>
          <a:insideV>
            <a:ln w="12700" cmpd="sng">
              <a:solidFill>
                <a:schemeClr val="bg1"/>
              </a:solidFill>
            </a:ln>
          </a:insideV>
        </a:tcBdr>
        <a:fill>
          <a:solidFill>
            <a:schemeClr val="accent4"/>
          </a:solidFill>
        </a:fill>
      </a:tcStyle>
    </a:lastCol>
    <a:firstCol>
      <a:tcTxStyle b="on">
        <a:fontRef idx="major">
          <a:prstClr val="black"/>
        </a:fontRef>
        <a:schemeClr val="lt1"/>
      </a:tcTxStyle>
      <a:tcStyle>
        <a:tcBdr>
          <a:left>
            <a:ln w="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bg2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0" cmpd="sng">
              <a:solidFill>
                <a:schemeClr val="lt1"/>
              </a:solidFill>
            </a:ln>
          </a:insideV>
        </a:tcBdr>
        <a:fill>
          <a:solidFill>
            <a:schemeClr val="accent4"/>
          </a:solidFill>
        </a:fill>
      </a:tcStyle>
    </a:firstCol>
    <a:lastRow>
      <a:tcTxStyle b="on">
        <a:fontRef idx="major">
          <a:prstClr val="black"/>
        </a:fontRef>
        <a:schemeClr val="lt1"/>
      </a:tcTxStyle>
      <a:tcStyle>
        <a:tcBdr>
          <a:left>
            <a:ln w="0" cmpd="sng">
              <a:solidFill>
                <a:schemeClr val="bg1"/>
              </a:solidFill>
            </a:ln>
          </a:left>
          <a:right>
            <a:ln w="0" cmpd="sng">
              <a:solidFill>
                <a:schemeClr val="bg1"/>
              </a:solidFill>
            </a:ln>
          </a:right>
          <a:top>
            <a:ln w="12700" cmpd="sng">
              <a:solidFill>
                <a:schemeClr val="bg1"/>
              </a:solidFill>
            </a:ln>
          </a:top>
          <a:bottom>
            <a:ln w="12700" cmpd="sng">
              <a:solidFill>
                <a:schemeClr val="bg2"/>
              </a:solidFill>
            </a:ln>
          </a:bottom>
          <a:insideH>
            <a:ln w="12700" cmpd="sng">
              <a:solidFill>
                <a:schemeClr val="bg1"/>
              </a:solidFill>
            </a:ln>
          </a:insideH>
          <a:insideV>
            <a:ln w="12700" cmpd="sng">
              <a:solidFill>
                <a:schemeClr val="bg1"/>
              </a:solidFill>
            </a:ln>
          </a:insideV>
        </a:tcBdr>
        <a:fill>
          <a:solidFill>
            <a:schemeClr val="tx1"/>
          </a:solidFill>
        </a:fill>
      </a:tcStyle>
    </a:lastRow>
    <a:firstRow>
      <a:tcTxStyle b="on">
        <a:fontRef idx="major">
          <a:prstClr val="black"/>
        </a:fontRef>
        <a:schemeClr val="lt1"/>
      </a:tcTxStyle>
      <a:tcStyle>
        <a:tcBdr>
          <a:left>
            <a:ln w="0" cmpd="sng">
              <a:solidFill>
                <a:schemeClr val="bg1"/>
              </a:solidFill>
            </a:ln>
          </a:left>
          <a:right>
            <a:ln w="0" cmpd="sng">
              <a:solidFill>
                <a:schemeClr val="bg1"/>
              </a:solidFill>
            </a:ln>
          </a:right>
          <a:top>
            <a:ln w="12700" cmpd="sng">
              <a:solidFill>
                <a:schemeClr val="bg1"/>
              </a:solidFill>
            </a:ln>
          </a:top>
          <a:bottom>
            <a:ln w="12700" cmpd="sng">
              <a:solidFill>
                <a:schemeClr val="bg1"/>
              </a:solidFill>
            </a:ln>
          </a:bottom>
          <a:insideH>
            <a:ln w="12700" cmpd="sng">
              <a:solidFill>
                <a:schemeClr val="bg1"/>
              </a:solidFill>
            </a:ln>
          </a:insideH>
          <a:insideV>
            <a:ln w="12700" cmpd="sng">
              <a:solidFill>
                <a:schemeClr val="bg1"/>
              </a:solidFill>
            </a:ln>
          </a:insideV>
        </a:tcBdr>
        <a:fill>
          <a:solidFill>
            <a:schemeClr val="accent2"/>
          </a:solidFill>
        </a:fill>
      </a:tcStyle>
    </a:firstRow>
  </a:tblStyle>
  <a:tblStyle styleId="{54145A0A-0414-487F-9532-D67FCEE1F73A}" styleName="Jacobs Table 3 (primary themes)">
    <a:wholeTbl>
      <a:tcTxStyle b="off">
        <a:fontRef idx="major">
          <a:prstClr val="black"/>
        </a:fontRef>
        <a:schemeClr val="dk1"/>
      </a:tcTxStyle>
      <a:tcStyle>
        <a:tcBdr>
          <a:left>
            <a:ln w="0" cmpd="sng">
              <a:solidFill>
                <a:schemeClr val="bg2"/>
              </a:solidFill>
            </a:ln>
          </a:left>
          <a:right>
            <a:ln w="0" cmpd="sng">
              <a:solidFill>
                <a:schemeClr val="bg2"/>
              </a:solidFill>
            </a:ln>
          </a:right>
          <a:top>
            <a:ln w="12700" cmpd="sng">
              <a:solidFill>
                <a:schemeClr val="bg2"/>
              </a:solidFill>
            </a:ln>
          </a:top>
          <a:bottom>
            <a:ln w="12700" cmpd="sng">
              <a:solidFill>
                <a:schemeClr val="bg2"/>
              </a:solidFill>
            </a:ln>
          </a:bottom>
          <a:insideH>
            <a:ln w="12700" cmpd="sng">
              <a:solidFill>
                <a:schemeClr val="bg2"/>
              </a:solidFill>
            </a:ln>
          </a:insideH>
          <a:insideV>
            <a:ln w="12700" cmpd="sng">
              <a:solidFill>
                <a:schemeClr val="bg2"/>
              </a:solidFill>
            </a:ln>
          </a:insideV>
        </a:tcBdr>
        <a:fill>
          <a:solidFill>
            <a:schemeClr val="bg1"/>
          </a:solidFill>
        </a:fill>
      </a:tcStyle>
    </a:wholeTbl>
    <a:band1H>
      <a:tcTxStyle/>
      <a:tcStyle>
        <a:tcBdr>
          <a:left>
            <a:ln w="0" cmpd="sng">
              <a:solidFill>
                <a:schemeClr val="bg1"/>
              </a:solidFill>
            </a:ln>
          </a:left>
          <a:right>
            <a:ln w="0" cmpd="sng">
              <a:solidFill>
                <a:schemeClr val="bg1"/>
              </a:solidFill>
            </a:ln>
          </a:right>
          <a:top>
            <a:ln w="12700" cmpd="sng">
              <a:solidFill>
                <a:schemeClr val="bg1"/>
              </a:solidFill>
            </a:ln>
          </a:top>
          <a:bottom>
            <a:ln w="12700" cmpd="sng">
              <a:solidFill>
                <a:schemeClr val="bg2"/>
              </a:solidFill>
            </a:ln>
          </a:bottom>
          <a:insideH>
            <a:ln w="12700" cmpd="sng">
              <a:solidFill>
                <a:schemeClr val="bg1"/>
              </a:solidFill>
            </a:ln>
          </a:insideH>
          <a:insideV>
            <a:ln w="12700" cmpd="sng">
              <a:solidFill>
                <a:schemeClr val="bg1"/>
              </a:solidFill>
            </a:ln>
          </a:insideV>
        </a:tcBdr>
        <a:fill>
          <a:solidFill>
            <a:schemeClr val="bg2"/>
          </a:solidFill>
        </a:fill>
      </a:tcStyle>
    </a:band1H>
    <a:band1V>
      <a:tcTxStyle/>
      <a:tcStyle>
        <a:tcBdr>
          <a:left>
            <a:ln w="0" cmpd="sng">
              <a:solidFill>
                <a:schemeClr val="bg1"/>
              </a:solidFill>
            </a:ln>
          </a:left>
          <a:right>
            <a:ln w="0" cmpd="sng">
              <a:solidFill>
                <a:schemeClr val="bg1"/>
              </a:solidFill>
            </a:ln>
          </a:right>
          <a:top>
            <a:ln w="12700" cmpd="sng">
              <a:solidFill>
                <a:schemeClr val="bg2"/>
              </a:solidFill>
            </a:ln>
          </a:top>
          <a:bottom>
            <a:ln w="12700" cmpd="sng">
              <a:solidFill>
                <a:schemeClr val="bg2"/>
              </a:solidFill>
            </a:ln>
          </a:bottom>
          <a:insideH>
            <a:ln w="12700" cmpd="sng">
              <a:solidFill>
                <a:schemeClr val="bg1"/>
              </a:solidFill>
            </a:ln>
          </a:insideH>
          <a:insideV>
            <a:ln w="12700" cmpd="sng">
              <a:solidFill>
                <a:schemeClr val="bg1"/>
              </a:solidFill>
            </a:ln>
          </a:insideV>
        </a:tcBdr>
        <a:fill>
          <a:solidFill>
            <a:schemeClr val="bg2"/>
          </a:solidFill>
        </a:fill>
      </a:tcStyle>
    </a:band1V>
    <a:lastCol>
      <a:tcTxStyle b="on">
        <a:fontRef idx="major">
          <a:prstClr val="black"/>
        </a:fontRef>
        <a:schemeClr val="lt1"/>
      </a:tcTxStyle>
      <a:tcStyle>
        <a:tcBdr>
          <a:left>
            <a:ln w="12700" cmpd="sng">
              <a:solidFill>
                <a:schemeClr val="bg1"/>
              </a:solidFill>
            </a:ln>
          </a:left>
          <a:right>
            <a:ln w="0" cmpd="sng">
              <a:solidFill>
                <a:schemeClr val="bg1"/>
              </a:solidFill>
            </a:ln>
          </a:right>
          <a:top>
            <a:ln w="12700" cmpd="sng">
              <a:solidFill>
                <a:schemeClr val="bg1"/>
              </a:solidFill>
            </a:ln>
          </a:top>
          <a:bottom>
            <a:ln w="12700" cmpd="sng">
              <a:solidFill>
                <a:schemeClr val="bg2"/>
              </a:solidFill>
            </a:ln>
          </a:bottom>
          <a:insideH>
            <a:ln w="12700" cmpd="sng">
              <a:solidFill>
                <a:schemeClr val="bg1"/>
              </a:solidFill>
            </a:ln>
          </a:insideH>
          <a:insideV>
            <a:ln w="12700" cmpd="sng">
              <a:solidFill>
                <a:schemeClr val="bg1"/>
              </a:solidFill>
            </a:ln>
          </a:insideV>
        </a:tcBdr>
        <a:fill>
          <a:solidFill>
            <a:schemeClr val="accent1"/>
          </a:solidFill>
        </a:fill>
      </a:tcStyle>
    </a:lastCol>
    <a:firstCol>
      <a:tcTxStyle b="on">
        <a:fontRef idx="major">
          <a:prstClr val="black"/>
        </a:fontRef>
        <a:schemeClr val="lt1"/>
      </a:tcTxStyle>
      <a:tcStyle>
        <a:tcBdr>
          <a:left>
            <a:ln w="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bg2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0" cmpd="sng">
              <a:solidFill>
                <a:schemeClr val="lt1"/>
              </a:solidFill>
            </a:ln>
          </a:insideV>
        </a:tcBdr>
        <a:fill>
          <a:solidFill>
            <a:schemeClr val="accent6"/>
          </a:solidFill>
        </a:fill>
      </a:tcStyle>
    </a:firstCol>
    <a:lastRow>
      <a:tcTxStyle b="on">
        <a:fontRef idx="major">
          <a:prstClr val="black"/>
        </a:fontRef>
        <a:schemeClr val="lt1"/>
      </a:tcTxStyle>
      <a:tcStyle>
        <a:tcBdr>
          <a:left>
            <a:ln w="0" cmpd="sng">
              <a:solidFill>
                <a:schemeClr val="bg1"/>
              </a:solidFill>
            </a:ln>
          </a:left>
          <a:right>
            <a:ln w="0" cmpd="sng">
              <a:solidFill>
                <a:schemeClr val="bg1"/>
              </a:solidFill>
            </a:ln>
          </a:right>
          <a:top>
            <a:ln w="12700" cmpd="sng">
              <a:solidFill>
                <a:schemeClr val="bg1"/>
              </a:solidFill>
            </a:ln>
          </a:top>
          <a:bottom>
            <a:ln w="12700" cmpd="sng">
              <a:solidFill>
                <a:schemeClr val="bg2"/>
              </a:solidFill>
            </a:ln>
          </a:bottom>
          <a:insideH>
            <a:ln w="12700" cmpd="sng">
              <a:solidFill>
                <a:schemeClr val="bg1"/>
              </a:solidFill>
            </a:ln>
          </a:insideH>
          <a:insideV>
            <a:ln w="12700" cmpd="sng">
              <a:solidFill>
                <a:schemeClr val="bg1"/>
              </a:solidFill>
            </a:ln>
          </a:insideV>
        </a:tcBdr>
        <a:fill>
          <a:solidFill>
            <a:schemeClr val="tx1"/>
          </a:solidFill>
        </a:fill>
      </a:tcStyle>
    </a:lastRow>
    <a:firstRow>
      <a:tcTxStyle b="on">
        <a:fontRef idx="major">
          <a:prstClr val="black"/>
        </a:fontRef>
        <a:schemeClr val="lt1"/>
      </a:tcTxStyle>
      <a:tcStyle>
        <a:tcBdr>
          <a:left>
            <a:ln w="0" cmpd="sng">
              <a:solidFill>
                <a:schemeClr val="bg1"/>
              </a:solidFill>
            </a:ln>
          </a:left>
          <a:right>
            <a:ln w="0" cmpd="sng">
              <a:solidFill>
                <a:schemeClr val="bg1"/>
              </a:solidFill>
            </a:ln>
          </a:right>
          <a:top>
            <a:ln w="12700" cmpd="sng">
              <a:solidFill>
                <a:schemeClr val="bg1"/>
              </a:solidFill>
            </a:ln>
          </a:top>
          <a:bottom>
            <a:ln w="12700" cmpd="sng">
              <a:solidFill>
                <a:schemeClr val="bg1"/>
              </a:solidFill>
            </a:ln>
          </a:bottom>
          <a:insideH>
            <a:ln w="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tx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5300" autoAdjust="0"/>
  </p:normalViewPr>
  <p:slideViewPr>
    <p:cSldViewPr snapToGrid="0">
      <p:cViewPr varScale="1">
        <p:scale>
          <a:sx n="74" d="100"/>
          <a:sy n="74" d="100"/>
        </p:scale>
        <p:origin x="376" y="5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3134" y="62"/>
      </p:cViewPr>
      <p:guideLst/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4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font" Target="fonts/font1.fntdata"/><Relationship Id="rId3" Type="http://schemas.openxmlformats.org/officeDocument/2006/relationships/customXml" Target="../customXml/item3.xml"/><Relationship Id="rId21" Type="http://schemas.openxmlformats.org/officeDocument/2006/relationships/slide" Target="slides/slide9.xml"/><Relationship Id="rId34" Type="http://schemas.openxmlformats.org/officeDocument/2006/relationships/theme" Target="theme/theme1.xml"/><Relationship Id="rId7" Type="http://schemas.openxmlformats.org/officeDocument/2006/relationships/slideMaster" Target="slideMasters/slideMaster3.xml"/><Relationship Id="rId12" Type="http://schemas.openxmlformats.org/officeDocument/2006/relationships/slideMaster" Target="slideMasters/slideMaster8.xml"/><Relationship Id="rId17" Type="http://schemas.openxmlformats.org/officeDocument/2006/relationships/slide" Target="slides/slide5.xml"/><Relationship Id="rId25" Type="http://schemas.openxmlformats.org/officeDocument/2006/relationships/handoutMaster" Target="handoutMasters/handoutMaster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font" Target="fonts/font4.fntdata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Master" Target="slideMasters/slideMaster7.xml"/><Relationship Id="rId24" Type="http://schemas.openxmlformats.org/officeDocument/2006/relationships/notesMaster" Target="notesMasters/notesMaster1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font" Target="fonts/font3.fntdata"/><Relationship Id="rId10" Type="http://schemas.openxmlformats.org/officeDocument/2006/relationships/slideMaster" Target="slideMasters/slideMaster6.xml"/><Relationship Id="rId19" Type="http://schemas.openxmlformats.org/officeDocument/2006/relationships/slide" Target="slides/slide7.xml"/><Relationship Id="rId31" Type="http://schemas.openxmlformats.org/officeDocument/2006/relationships/font" Target="fonts/font6.fntdata"/><Relationship Id="rId4" Type="http://schemas.openxmlformats.org/officeDocument/2006/relationships/customXml" Target="../customXml/item4.xml"/><Relationship Id="rId9" Type="http://schemas.openxmlformats.org/officeDocument/2006/relationships/slideMaster" Target="slideMasters/slideMaster5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E334D18-2AE5-4FB2-88C0-AC58763A791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895A56-5745-40EA-9D7E-9B96F495197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97A51D-465D-438D-BB65-13C4828FA74D}" type="datetimeFigureOut">
              <a:rPr lang="en-US" smtClean="0"/>
              <a:t>4/17/2026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E649E76-723B-461F-840E-22BB8484500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C24E38-3B7A-4AE2-89B3-57702F01E66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3B27A0-9A40-4F0B-9547-846E5088B7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0685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F82567-BB9E-4E87-B24B-87AB2D30DD49}" type="datetimeFigureOut">
              <a:rPr lang="en-US" smtClean="0"/>
              <a:t>4/17/2026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35426C-CA4F-4579-8ACE-2CDAEC2AB0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63334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832D74-FE6B-0ED8-7DCD-FCAF18B4C7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2BC2139-B1C9-50B0-0E3C-825C6F32FB7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01F297D-0706-F66A-886B-5ED636AD3DD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CC9453-433F-D670-52F2-D9DDC2F11D3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35426C-CA4F-4579-8ACE-2CDAEC2AB0C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0869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sv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sv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sv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sv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sv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sv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sv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sv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sv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8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2.sv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sv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sv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sv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sv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sv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sv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sv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B59C52E8-7285-4B45-90E7-B9BEB4F34EE4}"/>
              </a:ext>
            </a:extLst>
          </p:cNvPr>
          <p:cNvSpPr/>
          <p:nvPr userDrawn="1"/>
        </p:nvSpPr>
        <p:spPr>
          <a:xfrm rot="16200000" flipV="1">
            <a:off x="2258002" y="-1042411"/>
            <a:ext cx="5943603" cy="9857217"/>
          </a:xfrm>
          <a:prstGeom prst="rect">
            <a:avLst/>
          </a:prstGeom>
          <a:gradFill flip="none" rotWithShape="1">
            <a:gsLst>
              <a:gs pos="29000">
                <a:schemeClr val="accent2"/>
              </a:gs>
              <a:gs pos="0">
                <a:schemeClr val="accent2">
                  <a:lumMod val="73000"/>
                  <a:lumOff val="27000"/>
                </a:schemeClr>
              </a:gs>
              <a:gs pos="100000">
                <a:schemeClr val="accent1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523F387-497A-42C0-A4D0-4F5DB1503273}"/>
              </a:ext>
            </a:extLst>
          </p:cNvPr>
          <p:cNvSpPr/>
          <p:nvPr userDrawn="1"/>
        </p:nvSpPr>
        <p:spPr>
          <a:xfrm>
            <a:off x="10158413" y="914398"/>
            <a:ext cx="640213" cy="59436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49729B6-FF2A-4C6A-8924-3EBED6602269}"/>
              </a:ext>
            </a:extLst>
          </p:cNvPr>
          <p:cNvSpPr/>
          <p:nvPr userDrawn="1"/>
        </p:nvSpPr>
        <p:spPr>
          <a:xfrm>
            <a:off x="10557164" y="914400"/>
            <a:ext cx="1039875" cy="5943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98D48A9-517F-4276-9666-A96DBF3BD0AE}"/>
              </a:ext>
            </a:extLst>
          </p:cNvPr>
          <p:cNvSpPr/>
          <p:nvPr userDrawn="1"/>
        </p:nvSpPr>
        <p:spPr>
          <a:xfrm>
            <a:off x="11541545" y="914400"/>
            <a:ext cx="320040" cy="5943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867FCF0-3907-42AE-A487-9518558EF6C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0079" y="1379913"/>
            <a:ext cx="9236901" cy="2187183"/>
          </a:xfrm>
          <a:prstGeom prst="rect">
            <a:avLst/>
          </a:prstGeom>
          <a:noFill/>
        </p:spPr>
        <p:txBody>
          <a:bodyPr lIns="0" anchor="b">
            <a:noAutofit/>
          </a:bodyPr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title, 40pt bold.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6A2A8568-58A0-430F-B6A1-93384D66B0F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40079" y="3644511"/>
            <a:ext cx="9236900" cy="1018886"/>
          </a:xfrm>
          <a:prstGeom prst="rect">
            <a:avLst/>
          </a:prstGeom>
        </p:spPr>
        <p:txBody>
          <a:bodyPr lIns="0" anchor="b"/>
          <a:lstStyle>
            <a:lvl1pPr marL="0" indent="0">
              <a:buFontTx/>
              <a:buNone/>
              <a:defRPr sz="2800" b="1">
                <a:solidFill>
                  <a:schemeClr val="bg1"/>
                </a:solidFill>
                <a:latin typeface="+mn-lt"/>
                <a:cs typeface="Jacobs Chronos Light" panose="020B0403030503030204" pitchFamily="34" charset="0"/>
              </a:defRPr>
            </a:lvl1pPr>
          </a:lstStyle>
          <a:p>
            <a:pPr lvl="0"/>
            <a:r>
              <a:rPr lang="en-AU" dirty="0"/>
              <a:t>Other information, 28pt light bold.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89417F9-4E48-46A0-A052-58E0E8A4452A}"/>
              </a:ext>
            </a:extLst>
          </p:cNvPr>
          <p:cNvSpPr/>
          <p:nvPr userDrawn="1"/>
        </p:nvSpPr>
        <p:spPr>
          <a:xfrm>
            <a:off x="0" y="914400"/>
            <a:ext cx="308180" cy="5943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Graphic 7" descr="Brand Logo">
            <a:extLst>
              <a:ext uri="{FF2B5EF4-FFF2-40B4-BE49-F238E27FC236}">
                <a16:creationId xmlns:a16="http://schemas.microsoft.com/office/drawing/2014/main" id="{B39945C8-F429-CF3E-B272-00CC2FC85646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7737260" y="247902"/>
            <a:ext cx="4124325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610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Option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0E73655A-919F-4DA0-98A8-4E3C72FA6223}"/>
              </a:ext>
            </a:extLst>
          </p:cNvPr>
          <p:cNvSpPr/>
          <p:nvPr userDrawn="1"/>
        </p:nvSpPr>
        <p:spPr>
          <a:xfrm rot="16200000" flipV="1">
            <a:off x="3493383" y="-2295958"/>
            <a:ext cx="5917691" cy="10509605"/>
          </a:xfrm>
          <a:prstGeom prst="rect">
            <a:avLst/>
          </a:prstGeom>
          <a:gradFill flip="none" rotWithShape="1">
            <a:gsLst>
              <a:gs pos="39000">
                <a:schemeClr val="accent2"/>
              </a:gs>
              <a:gs pos="23000">
                <a:schemeClr val="accent2">
                  <a:lumMod val="73000"/>
                  <a:lumOff val="27000"/>
                </a:schemeClr>
              </a:gs>
              <a:gs pos="100000">
                <a:schemeClr val="accent1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8344D0E-9F22-426E-A288-57E7C6B0CDCA}"/>
              </a:ext>
            </a:extLst>
          </p:cNvPr>
          <p:cNvSpPr/>
          <p:nvPr userDrawn="1"/>
        </p:nvSpPr>
        <p:spPr>
          <a:xfrm>
            <a:off x="941831" y="0"/>
            <a:ext cx="255598" cy="591769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9A51DF2-65B6-4F42-ABF5-3F5C07B6A0A2}"/>
              </a:ext>
            </a:extLst>
          </p:cNvPr>
          <p:cNvSpPr/>
          <p:nvPr userDrawn="1"/>
        </p:nvSpPr>
        <p:spPr>
          <a:xfrm>
            <a:off x="11866785" y="0"/>
            <a:ext cx="95840" cy="59176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E05DA975-47F8-49EB-A0D3-5238FA93889B}"/>
              </a:ext>
            </a:extLst>
          </p:cNvPr>
          <p:cNvSpPr>
            <a:spLocks/>
          </p:cNvSpPr>
          <p:nvPr userDrawn="1"/>
        </p:nvSpPr>
        <p:spPr bwMode="auto">
          <a:xfrm>
            <a:off x="-1" y="5917690"/>
            <a:ext cx="941832" cy="940310"/>
          </a:xfrm>
          <a:custGeom>
            <a:avLst/>
            <a:gdLst>
              <a:gd name="T0" fmla="*/ 0 w 574"/>
              <a:gd name="T1" fmla="*/ 0 h 575"/>
              <a:gd name="T2" fmla="*/ 0 w 574"/>
              <a:gd name="T3" fmla="*/ 309 h 575"/>
              <a:gd name="T4" fmla="*/ 263 w 574"/>
              <a:gd name="T5" fmla="*/ 309 h 575"/>
              <a:gd name="T6" fmla="*/ 263 w 574"/>
              <a:gd name="T7" fmla="*/ 575 h 575"/>
              <a:gd name="T8" fmla="*/ 574 w 574"/>
              <a:gd name="T9" fmla="*/ 575 h 575"/>
              <a:gd name="T10" fmla="*/ 574 w 574"/>
              <a:gd name="T11" fmla="*/ 0 h 575"/>
              <a:gd name="T12" fmla="*/ 0 w 574"/>
              <a:gd name="T13" fmla="*/ 0 h 5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74" h="575">
                <a:moveTo>
                  <a:pt x="0" y="0"/>
                </a:moveTo>
                <a:lnTo>
                  <a:pt x="0" y="309"/>
                </a:lnTo>
                <a:lnTo>
                  <a:pt x="263" y="309"/>
                </a:lnTo>
                <a:lnTo>
                  <a:pt x="263" y="575"/>
                </a:lnTo>
                <a:lnTo>
                  <a:pt x="574" y="575"/>
                </a:lnTo>
                <a:lnTo>
                  <a:pt x="574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40056FB-65D8-47A5-BF02-8B2385BACF45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1829472" y="781396"/>
            <a:ext cx="8881399" cy="2647604"/>
          </a:xfrm>
          <a:prstGeom prst="rect">
            <a:avLst/>
          </a:prstGeom>
          <a:noFill/>
        </p:spPr>
        <p:txBody>
          <a:bodyPr lIns="0" anchor="b">
            <a:noAutofit/>
          </a:bodyPr>
          <a:lstStyle>
            <a:lvl1pPr algn="l">
              <a:defRPr sz="42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title, 42pt bold.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376A6976-869C-4756-A7B9-71177E8B8366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1813825" y="3585972"/>
            <a:ext cx="8897046" cy="977699"/>
          </a:xfrm>
          <a:prstGeom prst="rect">
            <a:avLst/>
          </a:prstGeom>
        </p:spPr>
        <p:txBody>
          <a:bodyPr lIns="0" anchor="b"/>
          <a:lstStyle>
            <a:lvl1pPr marL="0" indent="0">
              <a:buFontTx/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AU" dirty="0"/>
              <a:t>Other information, 24pt light bold.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5F51148-9367-422F-9961-55CC84F61BBC}"/>
              </a:ext>
            </a:extLst>
          </p:cNvPr>
          <p:cNvSpPr/>
          <p:nvPr userDrawn="1"/>
        </p:nvSpPr>
        <p:spPr>
          <a:xfrm>
            <a:off x="11707033" y="0"/>
            <a:ext cx="159752" cy="591769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ACF6210-F1D3-42FB-9E30-4D671475E54D}"/>
              </a:ext>
            </a:extLst>
          </p:cNvPr>
          <p:cNvSpPr/>
          <p:nvPr userDrawn="1"/>
        </p:nvSpPr>
        <p:spPr>
          <a:xfrm>
            <a:off x="1181781" y="0"/>
            <a:ext cx="175399" cy="59176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A41C308-A191-49B1-8828-0F81479CE87C}"/>
              </a:ext>
            </a:extLst>
          </p:cNvPr>
          <p:cNvSpPr/>
          <p:nvPr userDrawn="1"/>
        </p:nvSpPr>
        <p:spPr>
          <a:xfrm>
            <a:off x="11944233" y="0"/>
            <a:ext cx="247768" cy="591769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Graphic 2" descr="Brand Logo">
            <a:extLst>
              <a:ext uri="{FF2B5EF4-FFF2-40B4-BE49-F238E27FC236}">
                <a16:creationId xmlns:a16="http://schemas.microsoft.com/office/drawing/2014/main" id="{A66E856C-DD07-5696-EB58-6B0EA349A413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7821042" y="6074664"/>
            <a:ext cx="4124325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9306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Option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546AABB-D025-4554-BA02-4F5A6E1B7117}"/>
              </a:ext>
            </a:extLst>
          </p:cNvPr>
          <p:cNvSpPr/>
          <p:nvPr userDrawn="1"/>
        </p:nvSpPr>
        <p:spPr>
          <a:xfrm rot="16200000" flipV="1">
            <a:off x="5417481" y="-4014269"/>
            <a:ext cx="1358235" cy="12193200"/>
          </a:xfrm>
          <a:prstGeom prst="rect">
            <a:avLst/>
          </a:prstGeom>
          <a:gradFill flip="none" rotWithShape="1">
            <a:gsLst>
              <a:gs pos="17000">
                <a:schemeClr val="accent2"/>
              </a:gs>
              <a:gs pos="3000">
                <a:schemeClr val="accent2">
                  <a:lumMod val="73000"/>
                  <a:lumOff val="27000"/>
                </a:schemeClr>
              </a:gs>
              <a:gs pos="100000">
                <a:schemeClr val="accent1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B2FCDA2-659E-4085-BB26-D4682AFC1EA4}"/>
              </a:ext>
            </a:extLst>
          </p:cNvPr>
          <p:cNvSpPr/>
          <p:nvPr userDrawn="1"/>
        </p:nvSpPr>
        <p:spPr>
          <a:xfrm>
            <a:off x="0" y="1159669"/>
            <a:ext cx="12192000" cy="2431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C752CA4-12AC-422B-97AE-6B77E99B156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9208" y="1493534"/>
            <a:ext cx="11293399" cy="837012"/>
          </a:xfrm>
          <a:prstGeom prst="rect">
            <a:avLst/>
          </a:prstGeom>
          <a:noFill/>
        </p:spPr>
        <p:txBody>
          <a:bodyPr lIns="0" anchor="ctr" anchorCtr="0">
            <a:noAutofit/>
          </a:bodyPr>
          <a:lstStyle>
            <a:lvl1pPr algn="l"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title, 32pt bold.  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01F8B1B1-4142-4567-91D9-5E359CB9156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29207" y="2335823"/>
            <a:ext cx="11293399" cy="418884"/>
          </a:xfrm>
          <a:prstGeom prst="rect">
            <a:avLst/>
          </a:prstGeom>
        </p:spPr>
        <p:txBody>
          <a:bodyPr lIns="0"/>
          <a:lstStyle>
            <a:lvl1pPr marL="0" indent="0">
              <a:buFontTx/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AU" dirty="0"/>
              <a:t>Other information, 20pt light bold.</a:t>
            </a:r>
            <a:endParaRPr lang="en-US" dirty="0"/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23401D0B-9EFB-4C04-9FC3-F6F1A3F116D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2761449"/>
            <a:ext cx="12192000" cy="40965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</a:lstStyle>
          <a:p>
            <a:r>
              <a:rPr lang="en-AU" sz="2000" dirty="0"/>
              <a:t>Click icon to add picture.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65D5916-137C-46DD-B7BC-0D5F22EB6D34}"/>
              </a:ext>
            </a:extLst>
          </p:cNvPr>
          <p:cNvSpPr/>
          <p:nvPr userDrawn="1"/>
        </p:nvSpPr>
        <p:spPr>
          <a:xfrm>
            <a:off x="0" y="1405477"/>
            <a:ext cx="12192000" cy="457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DD7B051-C464-4C2D-86B7-71FA64087D8A}"/>
              </a:ext>
            </a:extLst>
          </p:cNvPr>
          <p:cNvSpPr/>
          <p:nvPr userDrawn="1"/>
        </p:nvSpPr>
        <p:spPr>
          <a:xfrm>
            <a:off x="0" y="904133"/>
            <a:ext cx="12192000" cy="27251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Graphic 3" descr="Brand Logo">
            <a:extLst>
              <a:ext uri="{FF2B5EF4-FFF2-40B4-BE49-F238E27FC236}">
                <a16:creationId xmlns:a16="http://schemas.microsoft.com/office/drawing/2014/main" id="{DCBA5912-7964-19AC-C644-388FEC483271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7737260" y="246299"/>
            <a:ext cx="4124325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6694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Option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013896FF-E4F5-4CF8-9086-0CAE6601418D}"/>
              </a:ext>
            </a:extLst>
          </p:cNvPr>
          <p:cNvSpPr/>
          <p:nvPr userDrawn="1"/>
        </p:nvSpPr>
        <p:spPr>
          <a:xfrm>
            <a:off x="1270661" y="0"/>
            <a:ext cx="7321059" cy="590702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8B8D330-DDEE-4F83-9C3E-6DBAD341E05A}"/>
              </a:ext>
            </a:extLst>
          </p:cNvPr>
          <p:cNvSpPr/>
          <p:nvPr userDrawn="1"/>
        </p:nvSpPr>
        <p:spPr>
          <a:xfrm>
            <a:off x="941831" y="1"/>
            <a:ext cx="210075" cy="590702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B6F4C4A-5500-4BDA-82A7-B77246151EB1}"/>
              </a:ext>
            </a:extLst>
          </p:cNvPr>
          <p:cNvSpPr/>
          <p:nvPr userDrawn="1"/>
        </p:nvSpPr>
        <p:spPr>
          <a:xfrm>
            <a:off x="8685196" y="0"/>
            <a:ext cx="321480" cy="59070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5">
            <a:extLst>
              <a:ext uri="{FF2B5EF4-FFF2-40B4-BE49-F238E27FC236}">
                <a16:creationId xmlns:a16="http://schemas.microsoft.com/office/drawing/2014/main" id="{57D9E173-3577-4A37-BB0F-884FE054A860}"/>
              </a:ext>
            </a:extLst>
          </p:cNvPr>
          <p:cNvSpPr>
            <a:spLocks/>
          </p:cNvSpPr>
          <p:nvPr userDrawn="1"/>
        </p:nvSpPr>
        <p:spPr bwMode="auto">
          <a:xfrm>
            <a:off x="-1" y="5907024"/>
            <a:ext cx="941832" cy="950976"/>
          </a:xfrm>
          <a:custGeom>
            <a:avLst/>
            <a:gdLst>
              <a:gd name="T0" fmla="*/ 0 w 574"/>
              <a:gd name="T1" fmla="*/ 0 h 575"/>
              <a:gd name="T2" fmla="*/ 0 w 574"/>
              <a:gd name="T3" fmla="*/ 309 h 575"/>
              <a:gd name="T4" fmla="*/ 263 w 574"/>
              <a:gd name="T5" fmla="*/ 309 h 575"/>
              <a:gd name="T6" fmla="*/ 263 w 574"/>
              <a:gd name="T7" fmla="*/ 575 h 575"/>
              <a:gd name="T8" fmla="*/ 574 w 574"/>
              <a:gd name="T9" fmla="*/ 575 h 575"/>
              <a:gd name="T10" fmla="*/ 574 w 574"/>
              <a:gd name="T11" fmla="*/ 0 h 575"/>
              <a:gd name="T12" fmla="*/ 0 w 574"/>
              <a:gd name="T13" fmla="*/ 0 h 5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74" h="575">
                <a:moveTo>
                  <a:pt x="0" y="0"/>
                </a:moveTo>
                <a:lnTo>
                  <a:pt x="0" y="309"/>
                </a:lnTo>
                <a:lnTo>
                  <a:pt x="263" y="309"/>
                </a:lnTo>
                <a:lnTo>
                  <a:pt x="263" y="575"/>
                </a:lnTo>
                <a:lnTo>
                  <a:pt x="574" y="575"/>
                </a:lnTo>
                <a:lnTo>
                  <a:pt x="574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00FFEC13-745F-475D-BB6C-D6FF38DE4FD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175160" y="532015"/>
            <a:ext cx="6095080" cy="2999911"/>
          </a:xfrm>
          <a:prstGeom prst="rect">
            <a:avLst/>
          </a:prstGeom>
          <a:noFill/>
        </p:spPr>
        <p:txBody>
          <a:bodyPr lIns="0" anchor="b">
            <a:noAutofit/>
          </a:bodyPr>
          <a:lstStyle>
            <a:lvl1pPr algn="l">
              <a:defRPr sz="40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Presentation title, 40pt bold.</a:t>
            </a:r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51FD1B46-78AD-469A-863C-3C937D804A3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175160" y="3531926"/>
            <a:ext cx="6095080" cy="865507"/>
          </a:xfrm>
          <a:prstGeom prst="rect">
            <a:avLst/>
          </a:prstGeom>
        </p:spPr>
        <p:txBody>
          <a:bodyPr lIns="0" anchor="b"/>
          <a:lstStyle>
            <a:lvl1pPr marL="0" indent="0">
              <a:buFontTx/>
              <a:buNone/>
              <a:defRPr sz="24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AU" dirty="0"/>
              <a:t>Other information, 24pt light bold.</a:t>
            </a:r>
            <a:endParaRPr lang="en-US" dirty="0"/>
          </a:p>
        </p:txBody>
      </p:sp>
      <p:sp>
        <p:nvSpPr>
          <p:cNvPr id="19" name="Picture Placeholder 3">
            <a:extLst>
              <a:ext uri="{FF2B5EF4-FFF2-40B4-BE49-F238E27FC236}">
                <a16:creationId xmlns:a16="http://schemas.microsoft.com/office/drawing/2014/main" id="{9B5776BA-2789-4FF2-8886-10F7BC853C2C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006676" y="0"/>
            <a:ext cx="3185324" cy="59070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</a:lstStyle>
          <a:p>
            <a:r>
              <a:rPr lang="en-AU" sz="2000" dirty="0"/>
              <a:t>Click icon to add picture.</a:t>
            </a:r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0B0D9CE-FA3F-454E-A684-85D35ED5D4C3}"/>
              </a:ext>
            </a:extLst>
          </p:cNvPr>
          <p:cNvSpPr/>
          <p:nvPr userDrawn="1"/>
        </p:nvSpPr>
        <p:spPr>
          <a:xfrm>
            <a:off x="1151907" y="0"/>
            <a:ext cx="118754" cy="590702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19E8A11-9D58-4146-95D6-C5E01A9FE289}"/>
              </a:ext>
            </a:extLst>
          </p:cNvPr>
          <p:cNvSpPr/>
          <p:nvPr userDrawn="1"/>
        </p:nvSpPr>
        <p:spPr>
          <a:xfrm>
            <a:off x="8591720" y="0"/>
            <a:ext cx="93476" cy="590702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Graphic 2" descr="Brand Logo">
            <a:extLst>
              <a:ext uri="{FF2B5EF4-FFF2-40B4-BE49-F238E27FC236}">
                <a16:creationId xmlns:a16="http://schemas.microsoft.com/office/drawing/2014/main" id="{3F352737-0571-60DD-E797-5092AD07F587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7742459" y="6074664"/>
            <a:ext cx="4124325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4765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Option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30ACB09F-DF74-4676-A901-0349AA5EA950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871758" y="-1"/>
            <a:ext cx="5320241" cy="68580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</a:lstStyle>
          <a:p>
            <a:r>
              <a:rPr lang="en-AU" sz="2000" dirty="0"/>
              <a:t>Click icon to add picture.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50B0E64-377C-41C2-90F2-21E2A06CF9E3}"/>
              </a:ext>
            </a:extLst>
          </p:cNvPr>
          <p:cNvSpPr/>
          <p:nvPr userDrawn="1"/>
        </p:nvSpPr>
        <p:spPr>
          <a:xfrm rot="16200000" flipV="1">
            <a:off x="-381000" y="381000"/>
            <a:ext cx="6858000" cy="6096000"/>
          </a:xfrm>
          <a:prstGeom prst="rect">
            <a:avLst/>
          </a:prstGeom>
          <a:gradFill flip="none" rotWithShape="1">
            <a:gsLst>
              <a:gs pos="35000">
                <a:schemeClr val="accent2"/>
              </a:gs>
              <a:gs pos="0">
                <a:schemeClr val="accent2">
                  <a:lumMod val="73000"/>
                  <a:lumOff val="27000"/>
                </a:schemeClr>
              </a:gs>
              <a:gs pos="100000">
                <a:schemeClr val="accent1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63708C1-FAE4-41C4-9C35-5B3D98BECA7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70560" y="166255"/>
            <a:ext cx="5273052" cy="2394718"/>
          </a:xfrm>
          <a:prstGeom prst="rect">
            <a:avLst/>
          </a:prstGeom>
          <a:noFill/>
        </p:spPr>
        <p:txBody>
          <a:bodyPr lIns="0" anchor="b">
            <a:noAutofit/>
          </a:bodyPr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title, 40pt bold.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37D1AD0-40FD-4DF1-BCA5-F106730BD3F8}"/>
              </a:ext>
            </a:extLst>
          </p:cNvPr>
          <p:cNvSpPr/>
          <p:nvPr userDrawn="1"/>
        </p:nvSpPr>
        <p:spPr>
          <a:xfrm>
            <a:off x="6416547" y="0"/>
            <a:ext cx="455212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BCAB639-D94A-4008-AEFD-81F1A79ED85B}"/>
              </a:ext>
            </a:extLst>
          </p:cNvPr>
          <p:cNvSpPr/>
          <p:nvPr userDrawn="1"/>
        </p:nvSpPr>
        <p:spPr>
          <a:xfrm>
            <a:off x="6221506" y="0"/>
            <a:ext cx="23742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5E4346F0-7793-4B1C-B9F4-F6F5B8F672C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70560" y="2726575"/>
            <a:ext cx="5273052" cy="931025"/>
          </a:xfrm>
          <a:prstGeom prst="rect">
            <a:avLst/>
          </a:prstGeom>
        </p:spPr>
        <p:txBody>
          <a:bodyPr lIns="0" anchor="b"/>
          <a:lstStyle>
            <a:lvl1pPr marL="0" indent="0">
              <a:buFontTx/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AU" dirty="0"/>
              <a:t>Other information, 20pt light bold.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026A9FC-B237-4C70-9045-7492E6B30D56}"/>
              </a:ext>
            </a:extLst>
          </p:cNvPr>
          <p:cNvSpPr/>
          <p:nvPr userDrawn="1"/>
        </p:nvSpPr>
        <p:spPr>
          <a:xfrm>
            <a:off x="6096000" y="-2"/>
            <a:ext cx="125505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Graphic 11" descr="White Brand Logo">
            <a:extLst>
              <a:ext uri="{FF2B5EF4-FFF2-40B4-BE49-F238E27FC236}">
                <a16:creationId xmlns:a16="http://schemas.microsoft.com/office/drawing/2014/main" id="{4F9088E0-C1B0-1533-D257-268AD8E7E978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670560" y="5997870"/>
            <a:ext cx="4124325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3340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Option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A02672F5-ADE5-4110-A0E1-4FFE9E38CCE7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59070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</a:lstStyle>
          <a:p>
            <a:r>
              <a:rPr lang="en-AU" sz="2000" dirty="0"/>
              <a:t>Click icon to add picture.</a:t>
            </a:r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9048E5D-5BD6-4BEC-B25C-410C24D6951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" y="-8314"/>
            <a:ext cx="4887884" cy="5907023"/>
          </a:xfrm>
          <a:prstGeom prst="rect">
            <a:avLst/>
          </a:prstGeom>
          <a:solidFill>
            <a:schemeClr val="accent4">
              <a:alpha val="50000"/>
            </a:schemeClr>
          </a:solidFill>
        </p:spPr>
        <p:txBody>
          <a:bodyPr lIns="360000" bIns="720000" anchor="b">
            <a:noAutofit/>
          </a:bodyPr>
          <a:lstStyle>
            <a:lvl1pPr algn="l">
              <a:defRPr sz="3200" b="1">
                <a:solidFill>
                  <a:schemeClr val="bg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Presentation title, 32pt bold.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DEE18FB-C536-461D-B625-42569565750E}"/>
              </a:ext>
            </a:extLst>
          </p:cNvPr>
          <p:cNvSpPr txBox="1"/>
          <p:nvPr userDrawn="1"/>
        </p:nvSpPr>
        <p:spPr>
          <a:xfrm>
            <a:off x="6471822" y="2630345"/>
            <a:ext cx="44654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/>
              <a:t>Once an image has been inserted, right click image and select “send to back”.</a:t>
            </a:r>
          </a:p>
          <a:p>
            <a:endParaRPr lang="en-AU" b="1" dirty="0"/>
          </a:p>
          <a:p>
            <a:r>
              <a:rPr lang="en-AU" b="1" dirty="0"/>
              <a:t>Use light imagery with this slide option.</a:t>
            </a:r>
            <a:endParaRPr lang="en-US" b="1" dirty="0"/>
          </a:p>
        </p:txBody>
      </p:sp>
      <p:pic>
        <p:nvPicPr>
          <p:cNvPr id="9" name="Graphic 8" descr="Brand Logo">
            <a:extLst>
              <a:ext uri="{FF2B5EF4-FFF2-40B4-BE49-F238E27FC236}">
                <a16:creationId xmlns:a16="http://schemas.microsoft.com/office/drawing/2014/main" id="{1E87F637-A660-1B72-BF66-DD519BC90EDE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7742459" y="6074664"/>
            <a:ext cx="4124325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8519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Option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F8716CE5-CF27-465F-A075-71A38BA5363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59070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</a:lstStyle>
          <a:p>
            <a:r>
              <a:rPr lang="en-AU" sz="2000" dirty="0"/>
              <a:t>Click icon to add picture.</a:t>
            </a:r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BB10949-677B-457B-B318-9A8207DE132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" y="0"/>
            <a:ext cx="4879006" cy="5907022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txBody>
          <a:bodyPr lIns="360000" bIns="720000" anchor="b">
            <a:noAutofit/>
          </a:bodyPr>
          <a:lstStyle>
            <a:lvl1pPr algn="l">
              <a:defRPr sz="3200" b="1">
                <a:solidFill>
                  <a:schemeClr val="bg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Presentation title, 32pt bold.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354B12C-78FF-473C-8AEE-879B0098323A}"/>
              </a:ext>
            </a:extLst>
          </p:cNvPr>
          <p:cNvSpPr txBox="1"/>
          <p:nvPr userDrawn="1"/>
        </p:nvSpPr>
        <p:spPr>
          <a:xfrm>
            <a:off x="6471822" y="2630345"/>
            <a:ext cx="44654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/>
              <a:t>Once an image has been inserted, right click image and select “send to back”.</a:t>
            </a:r>
          </a:p>
          <a:p>
            <a:endParaRPr lang="en-AU" b="1" dirty="0"/>
          </a:p>
          <a:p>
            <a:r>
              <a:rPr lang="en-AU" b="1" dirty="0"/>
              <a:t>Use dark imagery with this slide option.</a:t>
            </a:r>
            <a:endParaRPr lang="en-US" b="1" dirty="0"/>
          </a:p>
        </p:txBody>
      </p:sp>
      <p:pic>
        <p:nvPicPr>
          <p:cNvPr id="9" name="Graphic 8" descr="Brand Logo">
            <a:extLst>
              <a:ext uri="{FF2B5EF4-FFF2-40B4-BE49-F238E27FC236}">
                <a16:creationId xmlns:a16="http://schemas.microsoft.com/office/drawing/2014/main" id="{FC2B3337-3338-06E7-85AB-F156B92FFE72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7742459" y="6074664"/>
            <a:ext cx="4124325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1874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Vertical Colo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D50233-4E83-4DC3-B0FF-BDAF1A79C0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Slide title, 28pt bold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8DFC9E-1133-4011-BE9F-F92542AC307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B3E39EC-4BE2-4DEA-81C0-4ABC0AAB4AC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465AAE8-1348-4C39-A60F-D29A796686F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19723" y="1243013"/>
            <a:ext cx="11521440" cy="4935537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B5378AA-48D0-49EA-BE9B-95BC597EFC4C}"/>
              </a:ext>
            </a:extLst>
          </p:cNvPr>
          <p:cNvCxnSpPr/>
          <p:nvPr userDrawn="1"/>
        </p:nvCxnSpPr>
        <p:spPr>
          <a:xfrm>
            <a:off x="320040" y="6217920"/>
            <a:ext cx="11521440" cy="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>
            <a:extLst>
              <a:ext uri="{FF2B5EF4-FFF2-40B4-BE49-F238E27FC236}">
                <a16:creationId xmlns:a16="http://schemas.microsoft.com/office/drawing/2014/main" id="{80694A96-8A71-4000-801D-0C9FDF81A8E4}"/>
              </a:ext>
            </a:extLst>
          </p:cNvPr>
          <p:cNvGrpSpPr/>
          <p:nvPr userDrawn="1"/>
        </p:nvGrpSpPr>
        <p:grpSpPr>
          <a:xfrm>
            <a:off x="0" y="-2"/>
            <a:ext cx="182880" cy="6858002"/>
            <a:chOff x="0" y="-2"/>
            <a:chExt cx="182880" cy="6858002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ADC94DF-CF22-48A4-BA0A-C4C38A013B84}"/>
                </a:ext>
              </a:extLst>
            </p:cNvPr>
            <p:cNvSpPr/>
            <p:nvPr userDrawn="1"/>
          </p:nvSpPr>
          <p:spPr>
            <a:xfrm>
              <a:off x="0" y="6210887"/>
              <a:ext cx="182880" cy="647113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2AFE780-91D7-411E-9616-15D5F7F95B48}"/>
                </a:ext>
              </a:extLst>
            </p:cNvPr>
            <p:cNvSpPr/>
            <p:nvPr userDrawn="1"/>
          </p:nvSpPr>
          <p:spPr>
            <a:xfrm>
              <a:off x="0" y="-2"/>
              <a:ext cx="182880" cy="4572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8CE3C64-85E4-4847-9D32-67A911A0EBFE}"/>
                </a:ext>
              </a:extLst>
            </p:cNvPr>
            <p:cNvSpPr/>
            <p:nvPr userDrawn="1"/>
          </p:nvSpPr>
          <p:spPr>
            <a:xfrm>
              <a:off x="0" y="4517053"/>
              <a:ext cx="182880" cy="170992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574359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Vertical Color Bar &amp; Kicker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D50233-4E83-4DC3-B0FF-BDAF1A79C0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Slide title, 28pt bold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8DFC9E-1133-4011-BE9F-F92542AC307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B3E39EC-4BE2-4DEA-81C0-4ABC0AAB4AC0}" type="slidenum">
              <a:rPr lang="en-AU" smtClean="0"/>
              <a:pPr/>
              <a:t>‹#›</a:t>
            </a:fld>
            <a:endParaRPr lang="en-AU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0694A96-8A71-4000-801D-0C9FDF81A8E4}"/>
              </a:ext>
            </a:extLst>
          </p:cNvPr>
          <p:cNvGrpSpPr/>
          <p:nvPr userDrawn="1"/>
        </p:nvGrpSpPr>
        <p:grpSpPr>
          <a:xfrm>
            <a:off x="0" y="-2"/>
            <a:ext cx="182880" cy="6858002"/>
            <a:chOff x="0" y="-2"/>
            <a:chExt cx="182880" cy="6858002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ADC94DF-CF22-48A4-BA0A-C4C38A013B84}"/>
                </a:ext>
              </a:extLst>
            </p:cNvPr>
            <p:cNvSpPr/>
            <p:nvPr userDrawn="1"/>
          </p:nvSpPr>
          <p:spPr>
            <a:xfrm>
              <a:off x="0" y="6210887"/>
              <a:ext cx="182880" cy="647113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2AFE780-91D7-411E-9616-15D5F7F95B48}"/>
                </a:ext>
              </a:extLst>
            </p:cNvPr>
            <p:cNvSpPr/>
            <p:nvPr userDrawn="1"/>
          </p:nvSpPr>
          <p:spPr>
            <a:xfrm>
              <a:off x="0" y="-2"/>
              <a:ext cx="182880" cy="4572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8CE3C64-85E4-4847-9D32-67A911A0EBFE}"/>
                </a:ext>
              </a:extLst>
            </p:cNvPr>
            <p:cNvSpPr/>
            <p:nvPr userDrawn="1"/>
          </p:nvSpPr>
          <p:spPr>
            <a:xfrm>
              <a:off x="0" y="4517053"/>
              <a:ext cx="182880" cy="170992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00B8633C-F5EB-40C9-A9C8-27F7B5AD3AD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19723" y="1243013"/>
            <a:ext cx="11521440" cy="4935537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328EB251-D253-4303-907D-BC4F22165D0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01714" y="6309361"/>
            <a:ext cx="9830446" cy="274320"/>
          </a:xfrm>
        </p:spPr>
        <p:txBody>
          <a:bodyPr anchor="ctr" anchorCtr="0"/>
          <a:lstStyle>
            <a:lvl1pPr marL="0" indent="0" algn="ctr">
              <a:buFontTx/>
              <a:buNone/>
              <a:defRPr b="1"/>
            </a:lvl1pPr>
          </a:lstStyle>
          <a:p>
            <a:pPr lvl="0"/>
            <a:r>
              <a:rPr lang="en-AU" dirty="0"/>
              <a:t>Insert kicker box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13054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Color Text Block with Imag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5F928C9-7CC1-4A57-A8AB-8C604A05908D}"/>
              </a:ext>
            </a:extLst>
          </p:cNvPr>
          <p:cNvSpPr/>
          <p:nvPr userDrawn="1"/>
        </p:nvSpPr>
        <p:spPr>
          <a:xfrm>
            <a:off x="5868138" y="0"/>
            <a:ext cx="6323861" cy="6264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0C7BF05C-AF09-454D-BAFB-C564A3CC512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20040" y="6309360"/>
            <a:ext cx="781674" cy="274320"/>
          </a:xfrm>
          <a:prstGeom prst="rect">
            <a:avLst/>
          </a:prstGeom>
        </p:spPr>
        <p:txBody>
          <a:bodyPr/>
          <a:lstStyle>
            <a:lvl1pPr>
              <a:defRPr>
                <a:latin typeface="Jacobs Chronos" panose="020B0603030503030204" pitchFamily="34" charset="0"/>
                <a:cs typeface="Jacobs Chronos" panose="020B0603030503030204" pitchFamily="34" charset="0"/>
              </a:defRPr>
            </a:lvl1pPr>
          </a:lstStyle>
          <a:p>
            <a:fld id="{9B3E39EC-4BE2-4DEA-81C0-4ABC0AAB4AC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F5E0DD3D-24D4-4961-9C5F-EAC9A14F83A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20040" y="0"/>
            <a:ext cx="5548098" cy="6264000"/>
          </a:xfrm>
          <a:prstGeom prst="rect">
            <a:avLst/>
          </a:prstGeom>
          <a:solidFill>
            <a:srgbClr val="BFBFBF"/>
          </a:solidFill>
        </p:spPr>
        <p:txBody>
          <a:bodyPr lIns="182880" tIns="182880" rIns="182880"/>
          <a:lstStyle>
            <a:lvl1pPr marL="0" indent="0" algn="l">
              <a:buFontTx/>
              <a:buNone/>
              <a:defRPr sz="1400" b="0">
                <a:latin typeface="Jacobs Chronos" panose="020B0603030503030204" pitchFamily="34" charset="0"/>
                <a:cs typeface="Jacobs Chronos" panose="020B0603030503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D469BB6-23EC-4065-83B6-EEA60B14CC17}"/>
              </a:ext>
            </a:extLst>
          </p:cNvPr>
          <p:cNvSpPr/>
          <p:nvPr userDrawn="1"/>
        </p:nvSpPr>
        <p:spPr>
          <a:xfrm>
            <a:off x="0" y="0"/>
            <a:ext cx="320040" cy="6264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BF6B3E5D-5A13-4612-8B9F-A7DA797D40B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45187" y="763480"/>
            <a:ext cx="5264459" cy="4740383"/>
          </a:xfrm>
          <a:prstGeom prst="rect">
            <a:avLst/>
          </a:prstGeom>
        </p:spPr>
        <p:txBody>
          <a:bodyPr anchor="ctr"/>
          <a:lstStyle>
            <a:lvl1pPr marL="0" indent="0">
              <a:buFontTx/>
              <a:buNone/>
              <a:defRPr sz="3200">
                <a:solidFill>
                  <a:schemeClr val="bg1"/>
                </a:solidFill>
                <a:latin typeface="Jacobs Chronos" panose="020B0603030503030204" pitchFamily="34" charset="0"/>
                <a:cs typeface="Jacobs Chronos" panose="020B0603030503030204" pitchFamily="34" charset="0"/>
              </a:defRPr>
            </a:lvl1pPr>
          </a:lstStyle>
          <a:p>
            <a:pPr lvl="0"/>
            <a:r>
              <a:rPr lang="en-AU" dirty="0"/>
              <a:t>U</a:t>
            </a:r>
            <a:r>
              <a:rPr lang="en-US" dirty="0"/>
              <a:t>se this slide when both text and imagery will illustrate your message.</a:t>
            </a:r>
          </a:p>
        </p:txBody>
      </p:sp>
    </p:spTree>
    <p:extLst>
      <p:ext uri="{BB962C8B-B14F-4D97-AF65-F5344CB8AC3E}">
        <p14:creationId xmlns:p14="http://schemas.microsoft.com/office/powerpoint/2010/main" val="21147038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Color Text Block with Image Right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8374C97-5AFE-4344-BFEE-CB9B219626D3}"/>
              </a:ext>
            </a:extLst>
          </p:cNvPr>
          <p:cNvSpPr/>
          <p:nvPr userDrawn="1"/>
        </p:nvSpPr>
        <p:spPr>
          <a:xfrm>
            <a:off x="0" y="0"/>
            <a:ext cx="6323861" cy="6264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92DF18D0-E8ED-44E0-8EC9-F3746ED9E2C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20040" y="6309360"/>
            <a:ext cx="781674" cy="274320"/>
          </a:xfrm>
          <a:prstGeom prst="rect">
            <a:avLst/>
          </a:prstGeom>
        </p:spPr>
        <p:txBody>
          <a:bodyPr/>
          <a:lstStyle/>
          <a:p>
            <a:fld id="{9B3E39EC-4BE2-4DEA-81C0-4ABC0AAB4AC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32192A60-7535-49C3-939F-91714BB15C6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23861" y="-2"/>
            <a:ext cx="5548098" cy="6264000"/>
          </a:xfrm>
          <a:prstGeom prst="rect">
            <a:avLst/>
          </a:prstGeom>
          <a:solidFill>
            <a:srgbClr val="BFBFBF"/>
          </a:solidFill>
        </p:spPr>
        <p:txBody>
          <a:bodyPr lIns="182880" tIns="182880" rIns="182880"/>
          <a:lstStyle>
            <a:lvl1pPr marL="0" indent="0" algn="l">
              <a:buFontTx/>
              <a:buNone/>
              <a:defRPr sz="1400" b="0"/>
            </a:lvl1pPr>
          </a:lstStyle>
          <a:p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165F2AF-D8B5-45C0-9A52-F79DA91EF7F7}"/>
              </a:ext>
            </a:extLst>
          </p:cNvPr>
          <p:cNvSpPr/>
          <p:nvPr userDrawn="1"/>
        </p:nvSpPr>
        <p:spPr>
          <a:xfrm>
            <a:off x="11871959" y="-1"/>
            <a:ext cx="320040" cy="6264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1313DE8E-F968-4724-8C4E-AA75EF170EA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29700" y="761807"/>
            <a:ext cx="5264459" cy="4740383"/>
          </a:xfrm>
          <a:prstGeom prst="rect">
            <a:avLst/>
          </a:prstGeom>
        </p:spPr>
        <p:txBody>
          <a:bodyPr anchor="ctr"/>
          <a:lstStyle>
            <a:lvl1pPr marL="0" indent="0">
              <a:buFontTx/>
              <a:buNone/>
              <a:defRPr sz="3200">
                <a:solidFill>
                  <a:schemeClr val="bg1"/>
                </a:solidFill>
                <a:latin typeface="Jacobs Chronos" panose="020B0603030503030204" pitchFamily="34" charset="0"/>
                <a:cs typeface="Jacobs Chronos" panose="020B0603030503030204" pitchFamily="34" charset="0"/>
              </a:defRPr>
            </a:lvl1pPr>
          </a:lstStyle>
          <a:p>
            <a:pPr lvl="0"/>
            <a:r>
              <a:rPr lang="en-AU" dirty="0"/>
              <a:t>U</a:t>
            </a:r>
            <a:r>
              <a:rPr lang="en-US" dirty="0"/>
              <a:t>se this slide when both text and imagery will illustrate your message.</a:t>
            </a:r>
          </a:p>
        </p:txBody>
      </p:sp>
    </p:spTree>
    <p:extLst>
      <p:ext uri="{BB962C8B-B14F-4D97-AF65-F5344CB8AC3E}">
        <p14:creationId xmlns:p14="http://schemas.microsoft.com/office/powerpoint/2010/main" val="13214862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BBAC73A6-5D63-4BB5-AE68-1291C21E1D3F}"/>
              </a:ext>
            </a:extLst>
          </p:cNvPr>
          <p:cNvSpPr/>
          <p:nvPr userDrawn="1"/>
        </p:nvSpPr>
        <p:spPr>
          <a:xfrm rot="16200000" flipV="1">
            <a:off x="2197252" y="-1880703"/>
            <a:ext cx="6857998" cy="10619401"/>
          </a:xfrm>
          <a:prstGeom prst="rect">
            <a:avLst/>
          </a:prstGeom>
          <a:gradFill flip="none" rotWithShape="1">
            <a:gsLst>
              <a:gs pos="17000">
                <a:schemeClr val="accent2"/>
              </a:gs>
              <a:gs pos="3000">
                <a:schemeClr val="accent2">
                  <a:lumMod val="73000"/>
                  <a:lumOff val="27000"/>
                </a:schemeClr>
              </a:gs>
              <a:gs pos="100000">
                <a:schemeClr val="accent1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A1EFE12-957E-4A79-B9CC-38DDA1C55FC4}"/>
              </a:ext>
            </a:extLst>
          </p:cNvPr>
          <p:cNvSpPr/>
          <p:nvPr userDrawn="1"/>
        </p:nvSpPr>
        <p:spPr>
          <a:xfrm>
            <a:off x="10935955" y="0"/>
            <a:ext cx="15254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8587D17-AB34-4850-A734-517FCEAF3694}"/>
              </a:ext>
            </a:extLst>
          </p:cNvPr>
          <p:cNvSpPr/>
          <p:nvPr userDrawn="1"/>
        </p:nvSpPr>
        <p:spPr>
          <a:xfrm>
            <a:off x="11972995" y="0"/>
            <a:ext cx="304139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0D9F9E51-213E-4BC9-93D2-BD64C39C088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30453" y="939338"/>
            <a:ext cx="10074281" cy="2627758"/>
          </a:xfrm>
          <a:prstGeom prst="rect">
            <a:avLst/>
          </a:prstGeom>
          <a:noFill/>
        </p:spPr>
        <p:txBody>
          <a:bodyPr lIns="0" anchor="b" anchorCtr="0">
            <a:noAutofit/>
          </a:bodyPr>
          <a:lstStyle>
            <a:lvl1pPr algn="l"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title, 48pt bold. </a:t>
            </a:r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E3F239DA-60CF-44D1-B270-0188C4CCBD1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30001" y="3705974"/>
            <a:ext cx="10073965" cy="1037907"/>
          </a:xfrm>
          <a:prstGeom prst="rect">
            <a:avLst/>
          </a:prstGeom>
        </p:spPr>
        <p:txBody>
          <a:bodyPr lIns="0" anchor="b"/>
          <a:lstStyle>
            <a:lvl1pPr marL="0" indent="0">
              <a:buFontTx/>
              <a:buNone/>
              <a:defRPr sz="2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AU" dirty="0"/>
              <a:t>Other information, 28pt light bold.</a:t>
            </a:r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783509B-36AD-4CC7-B68F-F2FE4AC21600}"/>
              </a:ext>
            </a:extLst>
          </p:cNvPr>
          <p:cNvSpPr/>
          <p:nvPr userDrawn="1"/>
        </p:nvSpPr>
        <p:spPr>
          <a:xfrm>
            <a:off x="-11861" y="0"/>
            <a:ext cx="328413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41CF542-10CF-45D4-B5AA-39CB3AB158EB}"/>
              </a:ext>
            </a:extLst>
          </p:cNvPr>
          <p:cNvSpPr/>
          <p:nvPr userDrawn="1"/>
        </p:nvSpPr>
        <p:spPr>
          <a:xfrm>
            <a:off x="11067177" y="0"/>
            <a:ext cx="39437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90ED9D6-B339-4753-A294-D4857F8E57A7}"/>
              </a:ext>
            </a:extLst>
          </p:cNvPr>
          <p:cNvSpPr/>
          <p:nvPr userDrawn="1"/>
        </p:nvSpPr>
        <p:spPr>
          <a:xfrm>
            <a:off x="11352473" y="0"/>
            <a:ext cx="62052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Graphic 4" descr="White Brand Logo">
            <a:extLst>
              <a:ext uri="{FF2B5EF4-FFF2-40B4-BE49-F238E27FC236}">
                <a16:creationId xmlns:a16="http://schemas.microsoft.com/office/drawing/2014/main" id="{F12FB3A7-5FD3-68E8-15F4-6C9AEEB3468E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730453" y="5920667"/>
            <a:ext cx="4124325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8185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Horizontal Bars Color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878C0D08-4D77-422B-A459-415B026A29B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3B973E7-28F3-40EF-BAE5-1BE29AE17205}"/>
              </a:ext>
            </a:extLst>
          </p:cNvPr>
          <p:cNvSpPr txBox="1"/>
          <p:nvPr userDrawn="1"/>
        </p:nvSpPr>
        <p:spPr>
          <a:xfrm>
            <a:off x="0" y="6318884"/>
            <a:ext cx="12192000" cy="540000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9FA5319-5576-4578-B82F-88897FC90528}"/>
              </a:ext>
            </a:extLst>
          </p:cNvPr>
          <p:cNvSpPr/>
          <p:nvPr userDrawn="1"/>
        </p:nvSpPr>
        <p:spPr>
          <a:xfrm>
            <a:off x="0" y="5978238"/>
            <a:ext cx="12192000" cy="2057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D59394E4-A17F-499B-A66A-CD11D7DC41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0400" y="486795"/>
            <a:ext cx="11371500" cy="64008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Slide title, 28pt bold</a:t>
            </a:r>
          </a:p>
        </p:txBody>
      </p:sp>
      <p:sp>
        <p:nvSpPr>
          <p:cNvPr id="18" name="Slide Number Placeholder 3">
            <a:extLst>
              <a:ext uri="{FF2B5EF4-FFF2-40B4-BE49-F238E27FC236}">
                <a16:creationId xmlns:a16="http://schemas.microsoft.com/office/drawing/2014/main" id="{B9F087DB-3F58-4844-A04D-277D85334D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20040" y="6309360"/>
            <a:ext cx="781674" cy="27432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B3E39EC-4BE2-4DEA-81C0-4ABC0AAB4AC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20" name="Text Placeholder 15">
            <a:extLst>
              <a:ext uri="{FF2B5EF4-FFF2-40B4-BE49-F238E27FC236}">
                <a16:creationId xmlns:a16="http://schemas.microsoft.com/office/drawing/2014/main" id="{B3D39B91-7E7E-4A96-B99F-ED24FC221F0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20400" y="1242000"/>
            <a:ext cx="11371499" cy="4471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Footer Placeholder 2">
            <a:extLst>
              <a:ext uri="{FF2B5EF4-FFF2-40B4-BE49-F238E27FC236}">
                <a16:creationId xmlns:a16="http://schemas.microsoft.com/office/drawing/2014/main" id="{E3BF595A-11AE-4E86-9C91-1864743ED0C5}"/>
              </a:ext>
            </a:extLst>
          </p:cNvPr>
          <p:cNvSpPr txBox="1">
            <a:spLocks/>
          </p:cNvSpPr>
          <p:nvPr userDrawn="1"/>
        </p:nvSpPr>
        <p:spPr>
          <a:xfrm>
            <a:off x="9281159" y="6309360"/>
            <a:ext cx="2560320" cy="27432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1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©Jacobs 2025</a:t>
            </a:r>
            <a:endParaRPr kumimoji="0" lang="en-AU" sz="11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8129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equenc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330550C6-CDB2-412A-82CA-0F8394B1735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20040" y="6309360"/>
            <a:ext cx="781674" cy="274320"/>
          </a:xfrm>
        </p:spPr>
        <p:txBody>
          <a:bodyPr/>
          <a:lstStyle/>
          <a:p>
            <a:fld id="{9B3E39EC-4BE2-4DEA-81C0-4ABC0AAB4AC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C567E8F-8DFB-4F10-B8B9-33936E9165D6}"/>
              </a:ext>
            </a:extLst>
          </p:cNvPr>
          <p:cNvSpPr/>
          <p:nvPr userDrawn="1"/>
        </p:nvSpPr>
        <p:spPr>
          <a:xfrm>
            <a:off x="0" y="703"/>
            <a:ext cx="320040" cy="624385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Picture Placeholder 9">
            <a:extLst>
              <a:ext uri="{FF2B5EF4-FFF2-40B4-BE49-F238E27FC236}">
                <a16:creationId xmlns:a16="http://schemas.microsoft.com/office/drawing/2014/main" id="{E3C95663-B4AC-4356-998A-8EB19E0A7494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2470266" y="-813"/>
            <a:ext cx="1258772" cy="6246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en-AU" sz="1600" dirty="0"/>
              <a:t>Click icon to insert image</a:t>
            </a:r>
            <a:endParaRPr lang="en-US" dirty="0"/>
          </a:p>
        </p:txBody>
      </p:sp>
      <p:sp>
        <p:nvSpPr>
          <p:cNvPr id="18" name="Picture Placeholder 9">
            <a:extLst>
              <a:ext uri="{FF2B5EF4-FFF2-40B4-BE49-F238E27FC236}">
                <a16:creationId xmlns:a16="http://schemas.microsoft.com/office/drawing/2014/main" id="{943153E6-D2E5-4744-B15B-11C6A8389298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3729038" y="-1440"/>
            <a:ext cx="1898967" cy="6246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en-AU" sz="1600" dirty="0"/>
              <a:t>Click icon to insert image</a:t>
            </a:r>
            <a:endParaRPr lang="en-US" dirty="0"/>
          </a:p>
        </p:txBody>
      </p:sp>
      <p:sp>
        <p:nvSpPr>
          <p:cNvPr id="19" name="Picture Placeholder 9">
            <a:extLst>
              <a:ext uri="{FF2B5EF4-FFF2-40B4-BE49-F238E27FC236}">
                <a16:creationId xmlns:a16="http://schemas.microsoft.com/office/drawing/2014/main" id="{C7F5040D-CC6B-43F8-925C-FFE16555D81D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1046830" y="-813"/>
            <a:ext cx="1423436" cy="624385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en-AU" sz="1600" dirty="0"/>
              <a:t>Click icon to insert image</a:t>
            </a:r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31FEA3A-F6AB-402D-BCFB-2298254C2CA1}"/>
              </a:ext>
            </a:extLst>
          </p:cNvPr>
          <p:cNvSpPr/>
          <p:nvPr userDrawn="1"/>
        </p:nvSpPr>
        <p:spPr>
          <a:xfrm>
            <a:off x="265156" y="0"/>
            <a:ext cx="781674" cy="62438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8F7E591-1073-4C50-9787-230BBAD31C42}"/>
              </a:ext>
            </a:extLst>
          </p:cNvPr>
          <p:cNvSpPr/>
          <p:nvPr userDrawn="1"/>
        </p:nvSpPr>
        <p:spPr>
          <a:xfrm>
            <a:off x="5628005" y="-1440"/>
            <a:ext cx="3069185" cy="624681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Picture Placeholder 9">
            <a:extLst>
              <a:ext uri="{FF2B5EF4-FFF2-40B4-BE49-F238E27FC236}">
                <a16:creationId xmlns:a16="http://schemas.microsoft.com/office/drawing/2014/main" id="{BCB0A2B5-E8C1-4C94-A067-0BF4D62CAF82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8697190" y="-496"/>
            <a:ext cx="3494810" cy="62464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en-AU" sz="1600" dirty="0"/>
              <a:t>Click icon to insert image</a:t>
            </a:r>
            <a:endParaRPr lang="en-US" dirty="0"/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86E01014-846E-4A92-BB4D-4D29F65023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40547" y="291959"/>
            <a:ext cx="2279607" cy="5277568"/>
          </a:xfrm>
        </p:spPr>
        <p:txBody>
          <a:bodyPr>
            <a:noAutofit/>
          </a:bodyPr>
          <a:lstStyle>
            <a:lvl1pPr>
              <a:defRPr sz="24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Slide title, 24pt light bold</a:t>
            </a:r>
          </a:p>
        </p:txBody>
      </p:sp>
    </p:spTree>
    <p:extLst>
      <p:ext uri="{BB962C8B-B14F-4D97-AF65-F5344CB8AC3E}">
        <p14:creationId xmlns:p14="http://schemas.microsoft.com/office/powerpoint/2010/main" val="23577659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ly Ins, Click for Heading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878C0D08-4D77-422B-A459-415B026A29BE}"/>
              </a:ext>
            </a:extLst>
          </p:cNvPr>
          <p:cNvSpPr/>
          <p:nvPr userDrawn="1"/>
        </p:nvSpPr>
        <p:spPr>
          <a:xfrm>
            <a:off x="0" y="0"/>
            <a:ext cx="12192000" cy="6866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3B973E7-28F3-40EF-BAE5-1BE29AE17205}"/>
              </a:ext>
            </a:extLst>
          </p:cNvPr>
          <p:cNvSpPr txBox="1"/>
          <p:nvPr userDrawn="1"/>
        </p:nvSpPr>
        <p:spPr>
          <a:xfrm>
            <a:off x="0" y="6326027"/>
            <a:ext cx="195746" cy="540000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D59394E4-A17F-499B-A66A-CD11D7DC41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0400" y="486795"/>
            <a:ext cx="11371500" cy="640080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Slide title, 28pt bold</a:t>
            </a:r>
          </a:p>
        </p:txBody>
      </p:sp>
      <p:sp>
        <p:nvSpPr>
          <p:cNvPr id="18" name="Slide Number Placeholder 3">
            <a:extLst>
              <a:ext uri="{FF2B5EF4-FFF2-40B4-BE49-F238E27FC236}">
                <a16:creationId xmlns:a16="http://schemas.microsoft.com/office/drawing/2014/main" id="{B9F087DB-3F58-4844-A04D-277D85334D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20040" y="6309360"/>
            <a:ext cx="781674" cy="27432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B3E39EC-4BE2-4DEA-81C0-4ABC0AAB4AC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20" name="Text Placeholder 15">
            <a:extLst>
              <a:ext uri="{FF2B5EF4-FFF2-40B4-BE49-F238E27FC236}">
                <a16:creationId xmlns:a16="http://schemas.microsoft.com/office/drawing/2014/main" id="{B3D39B91-7E7E-4A96-B99F-ED24FC221F0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20400" y="1242000"/>
            <a:ext cx="11371499" cy="4474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D80782F-7EE8-4E34-AF8E-5C7F9135685F}"/>
              </a:ext>
            </a:extLst>
          </p:cNvPr>
          <p:cNvSpPr txBox="1"/>
          <p:nvPr userDrawn="1"/>
        </p:nvSpPr>
        <p:spPr>
          <a:xfrm>
            <a:off x="0" y="5462050"/>
            <a:ext cx="195746" cy="84731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9FA5319-5576-4578-B82F-88897FC90528}"/>
              </a:ext>
            </a:extLst>
          </p:cNvPr>
          <p:cNvSpPr/>
          <p:nvPr userDrawn="1"/>
        </p:nvSpPr>
        <p:spPr>
          <a:xfrm>
            <a:off x="0" y="0"/>
            <a:ext cx="195746" cy="54620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ooter Placeholder 2">
            <a:extLst>
              <a:ext uri="{FF2B5EF4-FFF2-40B4-BE49-F238E27FC236}">
                <a16:creationId xmlns:a16="http://schemas.microsoft.com/office/drawing/2014/main" id="{9A52D48B-C45B-4A43-BB8D-7EF457AF4FC1}"/>
              </a:ext>
            </a:extLst>
          </p:cNvPr>
          <p:cNvSpPr txBox="1">
            <a:spLocks/>
          </p:cNvSpPr>
          <p:nvPr userDrawn="1"/>
        </p:nvSpPr>
        <p:spPr>
          <a:xfrm>
            <a:off x="9281159" y="6309360"/>
            <a:ext cx="2560320" cy="27432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1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©Jacobs 2025</a:t>
            </a:r>
            <a:endParaRPr kumimoji="0" lang="en-AU" sz="11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5604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5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5" grpId="0"/>
      <p:bldP spid="20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animBg="1"/>
      <p:bldP spid="14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 Cover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DE464F81-35EA-4334-B8DD-0045D7AB08AE}"/>
              </a:ext>
            </a:extLst>
          </p:cNvPr>
          <p:cNvSpPr/>
          <p:nvPr userDrawn="1"/>
        </p:nvSpPr>
        <p:spPr>
          <a:xfrm>
            <a:off x="1570572" y="1126246"/>
            <a:ext cx="10621428" cy="4383304"/>
          </a:xfrm>
          <a:prstGeom prst="rect">
            <a:avLst/>
          </a:prstGeom>
          <a:gradFill flip="none" rotWithShape="1">
            <a:gsLst>
              <a:gs pos="42000">
                <a:schemeClr val="accent2"/>
              </a:gs>
              <a:gs pos="7000">
                <a:schemeClr val="accent2">
                  <a:lumMod val="73000"/>
                  <a:lumOff val="27000"/>
                </a:schemeClr>
              </a:gs>
              <a:gs pos="100000">
                <a:schemeClr val="accent1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ECA9C7F8-F075-46B3-BC20-F7BC754AB4B6}"/>
              </a:ext>
            </a:extLst>
          </p:cNvPr>
          <p:cNvSpPr/>
          <p:nvPr userDrawn="1"/>
        </p:nvSpPr>
        <p:spPr>
          <a:xfrm>
            <a:off x="1572012" y="274320"/>
            <a:ext cx="10619988" cy="8519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27D2CEBA-062E-4A76-86B2-E30ADE7C31E0}"/>
              </a:ext>
            </a:extLst>
          </p:cNvPr>
          <p:cNvSpPr/>
          <p:nvPr userDrawn="1"/>
        </p:nvSpPr>
        <p:spPr>
          <a:xfrm>
            <a:off x="1572013" y="0"/>
            <a:ext cx="10619987" cy="2743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Title 1">
            <a:extLst>
              <a:ext uri="{FF2B5EF4-FFF2-40B4-BE49-F238E27FC236}">
                <a16:creationId xmlns:a16="http://schemas.microsoft.com/office/drawing/2014/main" id="{A7F61A64-3CDE-4167-85CB-90C6332EF1A3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2222044" y="1568547"/>
            <a:ext cx="6400800" cy="1371600"/>
          </a:xfrm>
          <a:prstGeom prst="rect">
            <a:avLst/>
          </a:prstGeom>
        </p:spPr>
        <p:txBody>
          <a:bodyPr anchor="b"/>
          <a:lstStyle>
            <a:lvl1pPr algn="l">
              <a:defRPr sz="4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back cover message</a:t>
            </a:r>
          </a:p>
        </p:txBody>
      </p:sp>
      <p:sp>
        <p:nvSpPr>
          <p:cNvPr id="64" name="Subtitle 2">
            <a:extLst>
              <a:ext uri="{FF2B5EF4-FFF2-40B4-BE49-F238E27FC236}">
                <a16:creationId xmlns:a16="http://schemas.microsoft.com/office/drawing/2014/main" id="{9FD1511E-B62B-4097-A97D-8D9B2E4AD4AF}"/>
              </a:ext>
            </a:extLst>
          </p:cNvPr>
          <p:cNvSpPr>
            <a:spLocks noGrp="1"/>
          </p:cNvSpPr>
          <p:nvPr userDrawn="1">
            <p:ph type="subTitle" idx="1" hasCustomPrompt="1"/>
          </p:nvPr>
        </p:nvSpPr>
        <p:spPr>
          <a:xfrm>
            <a:off x="2222044" y="3343464"/>
            <a:ext cx="6400800" cy="109728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Other information, 28pt 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826D245-C73B-C721-C391-60123CDE66B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6639" y="6037507"/>
            <a:ext cx="2556116" cy="314019"/>
          </a:xfrm>
          <a:prstGeom prst="rect">
            <a:avLst/>
          </a:prstGeom>
        </p:spPr>
      </p:pic>
      <p:pic>
        <p:nvPicPr>
          <p:cNvPr id="6" name="Graphic 5" descr="Brand Logo">
            <a:extLst>
              <a:ext uri="{FF2B5EF4-FFF2-40B4-BE49-F238E27FC236}">
                <a16:creationId xmlns:a16="http://schemas.microsoft.com/office/drawing/2014/main" id="{4B7FD32C-6F57-0143-41FD-D3E0FE3659C4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52687" y="5883394"/>
            <a:ext cx="4124325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30292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 Cover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1277C04-264B-4396-96A1-BA96AA5E920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7381" y="6199705"/>
            <a:ext cx="3358507" cy="374808"/>
          </a:xfrm>
          <a:prstGeom prst="rect">
            <a:avLst/>
          </a:prstGeom>
        </p:spPr>
      </p:pic>
      <p:sp>
        <p:nvSpPr>
          <p:cNvPr id="7" name="L-Shape 6">
            <a:extLst>
              <a:ext uri="{FF2B5EF4-FFF2-40B4-BE49-F238E27FC236}">
                <a16:creationId xmlns:a16="http://schemas.microsoft.com/office/drawing/2014/main" id="{F4818BB2-38C0-4C1E-9429-8D2D2595EE27}"/>
              </a:ext>
            </a:extLst>
          </p:cNvPr>
          <p:cNvSpPr/>
          <p:nvPr userDrawn="1"/>
        </p:nvSpPr>
        <p:spPr>
          <a:xfrm rot="10800000">
            <a:off x="8593" y="5942976"/>
            <a:ext cx="914400" cy="914400"/>
          </a:xfrm>
          <a:prstGeom prst="corne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991913DD-454B-4F48-A6C1-484C008FA7DF}"/>
              </a:ext>
            </a:extLst>
          </p:cNvPr>
          <p:cNvSpPr/>
          <p:nvPr userDrawn="1"/>
        </p:nvSpPr>
        <p:spPr>
          <a:xfrm>
            <a:off x="-2" y="-19003"/>
            <a:ext cx="12192002" cy="6876380"/>
          </a:xfrm>
          <a:custGeom>
            <a:avLst/>
            <a:gdLst>
              <a:gd name="connsiteX0" fmla="*/ 0 w 12188952"/>
              <a:gd name="connsiteY0" fmla="*/ 0 h 6858000"/>
              <a:gd name="connsiteX1" fmla="*/ 914400 w 12188952"/>
              <a:gd name="connsiteY1" fmla="*/ 0 h 6858000"/>
              <a:gd name="connsiteX2" fmla="*/ 914400 w 12188952"/>
              <a:gd name="connsiteY2" fmla="*/ 5943600 h 6858000"/>
              <a:gd name="connsiteX3" fmla="*/ 12188952 w 12188952"/>
              <a:gd name="connsiteY3" fmla="*/ 5943600 h 6858000"/>
              <a:gd name="connsiteX4" fmla="*/ 12188952 w 12188952"/>
              <a:gd name="connsiteY4" fmla="*/ 6858000 h 6858000"/>
              <a:gd name="connsiteX5" fmla="*/ 914400 w 12188952"/>
              <a:gd name="connsiteY5" fmla="*/ 6858000 h 6858000"/>
              <a:gd name="connsiteX6" fmla="*/ 0 w 12188952"/>
              <a:gd name="connsiteY6" fmla="*/ 6858000 h 6858000"/>
              <a:gd name="connsiteX7" fmla="*/ 0 w 12188952"/>
              <a:gd name="connsiteY7" fmla="*/ 59436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88952" h="6858000">
                <a:moveTo>
                  <a:pt x="0" y="0"/>
                </a:moveTo>
                <a:lnTo>
                  <a:pt x="914400" y="0"/>
                </a:lnTo>
                <a:lnTo>
                  <a:pt x="914400" y="5943600"/>
                </a:lnTo>
                <a:lnTo>
                  <a:pt x="12188952" y="5943600"/>
                </a:lnTo>
                <a:lnTo>
                  <a:pt x="12188952" y="6858000"/>
                </a:lnTo>
                <a:lnTo>
                  <a:pt x="914400" y="6858000"/>
                </a:lnTo>
                <a:lnTo>
                  <a:pt x="0" y="6858000"/>
                </a:lnTo>
                <a:lnTo>
                  <a:pt x="0" y="594360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L-Shape 10">
            <a:extLst>
              <a:ext uri="{FF2B5EF4-FFF2-40B4-BE49-F238E27FC236}">
                <a16:creationId xmlns:a16="http://schemas.microsoft.com/office/drawing/2014/main" id="{29F42CFE-30EE-4D81-9451-65225B0CEC50}"/>
              </a:ext>
            </a:extLst>
          </p:cNvPr>
          <p:cNvSpPr/>
          <p:nvPr userDrawn="1"/>
        </p:nvSpPr>
        <p:spPr>
          <a:xfrm rot="10800000">
            <a:off x="-1" y="5949627"/>
            <a:ext cx="914399" cy="907749"/>
          </a:xfrm>
          <a:prstGeom prst="corne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1DB3D08-8653-4A14-832E-60338C2C1FDF}"/>
              </a:ext>
            </a:extLst>
          </p:cNvPr>
          <p:cNvSpPr/>
          <p:nvPr userDrawn="1"/>
        </p:nvSpPr>
        <p:spPr>
          <a:xfrm>
            <a:off x="914398" y="-19004"/>
            <a:ext cx="10360186" cy="596863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5969D603-828E-4E32-839B-1733F21141CE}"/>
              </a:ext>
            </a:extLst>
          </p:cNvPr>
          <p:cNvSpPr>
            <a:spLocks noGrp="1"/>
          </p:cNvSpPr>
          <p:nvPr userDrawn="1">
            <p:ph type="subTitle" idx="1" hasCustomPrompt="1"/>
          </p:nvPr>
        </p:nvSpPr>
        <p:spPr>
          <a:xfrm>
            <a:off x="1556181" y="3977640"/>
            <a:ext cx="8321040" cy="1828800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0" indent="0" algn="l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Other information, 28pt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79055058-5432-4171-9ED6-8C9D048DB0FD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1585913" y="2174875"/>
            <a:ext cx="7770812" cy="1504950"/>
          </a:xfrm>
          <a:prstGeom prst="rect">
            <a:avLst/>
          </a:prstGeom>
        </p:spPr>
        <p:txBody>
          <a:bodyPr anchor="b"/>
          <a:lstStyle>
            <a:lvl1pPr marL="0" indent="0">
              <a:buFontTx/>
              <a:buNone/>
              <a:defRPr sz="4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back cover message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B7F6925-F518-413C-ACD4-367B26AB9910}"/>
              </a:ext>
            </a:extLst>
          </p:cNvPr>
          <p:cNvSpPr/>
          <p:nvPr userDrawn="1"/>
        </p:nvSpPr>
        <p:spPr>
          <a:xfrm>
            <a:off x="11236278" y="-18380"/>
            <a:ext cx="955722" cy="596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pic>
        <p:nvPicPr>
          <p:cNvPr id="8" name="Picture 7" descr="A white x on a black background&#10;&#10;Description automatically generated">
            <a:extLst>
              <a:ext uri="{FF2B5EF4-FFF2-40B4-BE49-F238E27FC236}">
                <a16:creationId xmlns:a16="http://schemas.microsoft.com/office/drawing/2014/main" id="{033247D8-1951-4AF5-0F31-84EEEBF0954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1691" y="6242088"/>
            <a:ext cx="2534587" cy="311374"/>
          </a:xfrm>
          <a:prstGeom prst="rect">
            <a:avLst/>
          </a:prstGeom>
        </p:spPr>
      </p:pic>
      <p:pic>
        <p:nvPicPr>
          <p:cNvPr id="14" name="Graphic 13" descr="White Brand Logo">
            <a:extLst>
              <a:ext uri="{FF2B5EF4-FFF2-40B4-BE49-F238E27FC236}">
                <a16:creationId xmlns:a16="http://schemas.microsoft.com/office/drawing/2014/main" id="{C657F05E-17E8-860B-F039-506B64905CB3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56181" y="6082739"/>
            <a:ext cx="4124325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827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O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90CD050-8971-4822-B101-DC9BDBB8E634}"/>
              </a:ext>
            </a:extLst>
          </p:cNvPr>
          <p:cNvSpPr/>
          <p:nvPr userDrawn="1"/>
        </p:nvSpPr>
        <p:spPr>
          <a:xfrm>
            <a:off x="0" y="958787"/>
            <a:ext cx="8325918" cy="589921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A11706F-9D53-4E73-BCF1-DB191B0D19C2}"/>
              </a:ext>
            </a:extLst>
          </p:cNvPr>
          <p:cNvSpPr/>
          <p:nvPr userDrawn="1"/>
        </p:nvSpPr>
        <p:spPr>
          <a:xfrm>
            <a:off x="10947707" y="958788"/>
            <a:ext cx="624318" cy="58992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89AF803-B215-4DCC-BF17-C868078EBA8A}"/>
              </a:ext>
            </a:extLst>
          </p:cNvPr>
          <p:cNvSpPr/>
          <p:nvPr userDrawn="1"/>
        </p:nvSpPr>
        <p:spPr>
          <a:xfrm>
            <a:off x="11572025" y="958788"/>
            <a:ext cx="289560" cy="58992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0E551CD2-1F5B-46CA-AF7E-5CA34AA0C58A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619975" y="4539957"/>
            <a:ext cx="7416386" cy="1016934"/>
          </a:xfrm>
          <a:prstGeom prst="rect">
            <a:avLst/>
          </a:prstGeom>
        </p:spPr>
        <p:txBody>
          <a:bodyPr anchor="b"/>
          <a:lstStyle>
            <a:lvl1pPr marL="0" indent="0">
              <a:buFontTx/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Other information, </a:t>
            </a:r>
            <a:r>
              <a:rPr lang="en-AU" dirty="0"/>
              <a:t>24pt light bold.</a:t>
            </a:r>
            <a:endParaRPr lang="en-US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ACC17E5E-5159-4675-8113-85D37ACD53C3}"/>
              </a:ext>
            </a:extLst>
          </p:cNvPr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619975" y="2175958"/>
            <a:ext cx="7416386" cy="2163762"/>
          </a:xfrm>
          <a:prstGeom prst="rect">
            <a:avLst/>
          </a:prstGeom>
        </p:spPr>
        <p:txBody>
          <a:bodyPr lIns="0" anchor="b"/>
          <a:lstStyle>
            <a:lvl1pPr marL="0" indent="0">
              <a:buFontTx/>
              <a:buNone/>
              <a:defRPr sz="4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Presentation title, 40pt bold.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BF2AC73-8EB2-474A-B70B-FA9C704BB129}"/>
              </a:ext>
            </a:extLst>
          </p:cNvPr>
          <p:cNvSpPr/>
          <p:nvPr userDrawn="1"/>
        </p:nvSpPr>
        <p:spPr>
          <a:xfrm rot="10800000" flipV="1">
            <a:off x="8325921" y="958788"/>
            <a:ext cx="2542322" cy="5899212"/>
          </a:xfrm>
          <a:prstGeom prst="rect">
            <a:avLst/>
          </a:prstGeom>
          <a:gradFill flip="none" rotWithShape="1">
            <a:gsLst>
              <a:gs pos="17000">
                <a:schemeClr val="accent2"/>
              </a:gs>
              <a:gs pos="3000">
                <a:schemeClr val="accent2">
                  <a:lumMod val="73000"/>
                  <a:lumOff val="27000"/>
                </a:schemeClr>
              </a:gs>
              <a:gs pos="100000">
                <a:schemeClr val="accent1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0F8DA48-EEF4-4CDE-BECE-BE33BE0108CA}"/>
              </a:ext>
            </a:extLst>
          </p:cNvPr>
          <p:cNvSpPr/>
          <p:nvPr userDrawn="1"/>
        </p:nvSpPr>
        <p:spPr>
          <a:xfrm>
            <a:off x="10868245" y="958788"/>
            <a:ext cx="136554" cy="58992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Graphic 5" descr="Brand Logo">
            <a:extLst>
              <a:ext uri="{FF2B5EF4-FFF2-40B4-BE49-F238E27FC236}">
                <a16:creationId xmlns:a16="http://schemas.microsoft.com/office/drawing/2014/main" id="{F57FA2E8-1595-7668-EE34-4728D9029785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7737260" y="275668"/>
            <a:ext cx="4124325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67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Optio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0AC9675-D534-4EDB-A81F-40CC4198EF33}"/>
              </a:ext>
            </a:extLst>
          </p:cNvPr>
          <p:cNvSpPr/>
          <p:nvPr userDrawn="1"/>
        </p:nvSpPr>
        <p:spPr>
          <a:xfrm rot="16200000" flipV="1">
            <a:off x="2379022" y="-1705926"/>
            <a:ext cx="5942973" cy="9354819"/>
          </a:xfrm>
          <a:prstGeom prst="rect">
            <a:avLst/>
          </a:prstGeom>
          <a:gradFill flip="none" rotWithShape="1">
            <a:gsLst>
              <a:gs pos="17000">
                <a:schemeClr val="accent2"/>
              </a:gs>
              <a:gs pos="3000">
                <a:schemeClr val="accent2">
                  <a:lumMod val="73000"/>
                  <a:lumOff val="27000"/>
                </a:schemeClr>
              </a:gs>
              <a:gs pos="100000">
                <a:schemeClr val="accent1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1EA52BD3-1D6A-4F1D-9902-4716F367DEE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88952"/>
              <a:gd name="connsiteY0" fmla="*/ 0 h 6858000"/>
              <a:gd name="connsiteX1" fmla="*/ 914400 w 12188952"/>
              <a:gd name="connsiteY1" fmla="*/ 0 h 6858000"/>
              <a:gd name="connsiteX2" fmla="*/ 914400 w 12188952"/>
              <a:gd name="connsiteY2" fmla="*/ 5943600 h 6858000"/>
              <a:gd name="connsiteX3" fmla="*/ 12188952 w 12188952"/>
              <a:gd name="connsiteY3" fmla="*/ 5943600 h 6858000"/>
              <a:gd name="connsiteX4" fmla="*/ 12188952 w 12188952"/>
              <a:gd name="connsiteY4" fmla="*/ 6858000 h 6858000"/>
              <a:gd name="connsiteX5" fmla="*/ 914400 w 12188952"/>
              <a:gd name="connsiteY5" fmla="*/ 6858000 h 6858000"/>
              <a:gd name="connsiteX6" fmla="*/ 0 w 12188952"/>
              <a:gd name="connsiteY6" fmla="*/ 6858000 h 6858000"/>
              <a:gd name="connsiteX7" fmla="*/ 0 w 12188952"/>
              <a:gd name="connsiteY7" fmla="*/ 59436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88952" h="6858000">
                <a:moveTo>
                  <a:pt x="0" y="0"/>
                </a:moveTo>
                <a:lnTo>
                  <a:pt x="914400" y="0"/>
                </a:lnTo>
                <a:lnTo>
                  <a:pt x="914400" y="5943600"/>
                </a:lnTo>
                <a:lnTo>
                  <a:pt x="12188952" y="5943600"/>
                </a:lnTo>
                <a:lnTo>
                  <a:pt x="12188952" y="6858000"/>
                </a:lnTo>
                <a:lnTo>
                  <a:pt x="914400" y="6858000"/>
                </a:lnTo>
                <a:lnTo>
                  <a:pt x="0" y="6858000"/>
                </a:lnTo>
                <a:lnTo>
                  <a:pt x="0" y="594360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4C95B5B-50C4-4566-BCF9-FB02E33A9D09}"/>
              </a:ext>
            </a:extLst>
          </p:cNvPr>
          <p:cNvSpPr/>
          <p:nvPr userDrawn="1"/>
        </p:nvSpPr>
        <p:spPr>
          <a:xfrm>
            <a:off x="10434377" y="0"/>
            <a:ext cx="557037" cy="594359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BAE8392-33D6-44DA-BD16-398FCCFF59C6}"/>
              </a:ext>
            </a:extLst>
          </p:cNvPr>
          <p:cNvSpPr/>
          <p:nvPr userDrawn="1"/>
        </p:nvSpPr>
        <p:spPr>
          <a:xfrm>
            <a:off x="10967882" y="-3"/>
            <a:ext cx="1224118" cy="594360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L-Shape 11">
            <a:extLst>
              <a:ext uri="{FF2B5EF4-FFF2-40B4-BE49-F238E27FC236}">
                <a16:creationId xmlns:a16="http://schemas.microsoft.com/office/drawing/2014/main" id="{3462B51E-73B4-4D74-8EF2-1A279EEF4166}"/>
              </a:ext>
            </a:extLst>
          </p:cNvPr>
          <p:cNvSpPr/>
          <p:nvPr userDrawn="1"/>
        </p:nvSpPr>
        <p:spPr>
          <a:xfrm rot="10800000">
            <a:off x="-1" y="5942971"/>
            <a:ext cx="914401" cy="914404"/>
          </a:xfrm>
          <a:prstGeom prst="corner">
            <a:avLst>
              <a:gd name="adj1" fmla="val 49473"/>
              <a:gd name="adj2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5674874F-EC31-44B6-AB5A-C1479BF8ADFF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1337311" y="3808413"/>
            <a:ext cx="8548370" cy="929842"/>
          </a:xfrm>
          <a:prstGeom prst="rect">
            <a:avLst/>
          </a:prstGeom>
        </p:spPr>
        <p:txBody>
          <a:bodyPr lIns="0" anchor="b"/>
          <a:lstStyle>
            <a:lvl1pPr marL="0" indent="0">
              <a:buFontTx/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AU" dirty="0"/>
              <a:t>Other information, 24pt light bold.</a:t>
            </a:r>
            <a:endParaRPr lang="en-US" dirty="0"/>
          </a:p>
        </p:txBody>
      </p:sp>
      <p:sp>
        <p:nvSpPr>
          <p:cNvPr id="14" name="Text Placeholder 14">
            <a:extLst>
              <a:ext uri="{FF2B5EF4-FFF2-40B4-BE49-F238E27FC236}">
                <a16:creationId xmlns:a16="http://schemas.microsoft.com/office/drawing/2014/main" id="{8473314E-2D7C-4128-8D7C-417A308C1469}"/>
              </a:ext>
            </a:extLst>
          </p:cNvPr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1337310" y="1411288"/>
            <a:ext cx="8548371" cy="2163762"/>
          </a:xfrm>
          <a:prstGeom prst="rect">
            <a:avLst/>
          </a:prstGeom>
        </p:spPr>
        <p:txBody>
          <a:bodyPr lIns="0" anchor="b"/>
          <a:lstStyle>
            <a:lvl1pPr marL="0" indent="0">
              <a:buFontTx/>
              <a:buNone/>
              <a:defRPr sz="4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Presentation title, 44pt bold.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8C3C1F0-E2F0-4F84-A8EF-A529DC150C21}"/>
              </a:ext>
            </a:extLst>
          </p:cNvPr>
          <p:cNvSpPr/>
          <p:nvPr userDrawn="1"/>
        </p:nvSpPr>
        <p:spPr>
          <a:xfrm>
            <a:off x="10027920" y="0"/>
            <a:ext cx="429989" cy="594359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Graphic 4" descr="White Brand Logo">
            <a:extLst>
              <a:ext uri="{FF2B5EF4-FFF2-40B4-BE49-F238E27FC236}">
                <a16:creationId xmlns:a16="http://schemas.microsoft.com/office/drawing/2014/main" id="{C22C9E58-07A9-0898-06E8-9DEBBD28CCD1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7600307" y="6090866"/>
            <a:ext cx="4124325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5265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Option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B3E2446-2B4C-4459-A196-A36F20099967}"/>
              </a:ext>
            </a:extLst>
          </p:cNvPr>
          <p:cNvSpPr/>
          <p:nvPr userDrawn="1"/>
        </p:nvSpPr>
        <p:spPr>
          <a:xfrm flipV="1">
            <a:off x="941830" y="914073"/>
            <a:ext cx="11250169" cy="4762330"/>
          </a:xfrm>
          <a:prstGeom prst="rect">
            <a:avLst/>
          </a:prstGeom>
          <a:gradFill flip="none" rotWithShape="1">
            <a:gsLst>
              <a:gs pos="17000">
                <a:schemeClr val="accent2"/>
              </a:gs>
              <a:gs pos="3000">
                <a:schemeClr val="accent2">
                  <a:lumMod val="73000"/>
                  <a:lumOff val="27000"/>
                </a:schemeClr>
              </a:gs>
              <a:gs pos="100000">
                <a:schemeClr val="accent1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B0E0ED9-6381-4CE2-826F-F81BAA9EB22C}"/>
              </a:ext>
            </a:extLst>
          </p:cNvPr>
          <p:cNvSpPr/>
          <p:nvPr userDrawn="1"/>
        </p:nvSpPr>
        <p:spPr>
          <a:xfrm>
            <a:off x="941830" y="610064"/>
            <a:ext cx="11250169" cy="35005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B24D2416-242E-4926-A009-C2757361DEE3}"/>
              </a:ext>
            </a:extLst>
          </p:cNvPr>
          <p:cNvSpPr>
            <a:spLocks/>
          </p:cNvSpPr>
          <p:nvPr userDrawn="1"/>
        </p:nvSpPr>
        <p:spPr bwMode="auto">
          <a:xfrm>
            <a:off x="-1" y="5914716"/>
            <a:ext cx="941832" cy="943284"/>
          </a:xfrm>
          <a:custGeom>
            <a:avLst/>
            <a:gdLst>
              <a:gd name="T0" fmla="*/ 0 w 574"/>
              <a:gd name="T1" fmla="*/ 0 h 575"/>
              <a:gd name="T2" fmla="*/ 0 w 574"/>
              <a:gd name="T3" fmla="*/ 309 h 575"/>
              <a:gd name="T4" fmla="*/ 263 w 574"/>
              <a:gd name="T5" fmla="*/ 309 h 575"/>
              <a:gd name="T6" fmla="*/ 263 w 574"/>
              <a:gd name="T7" fmla="*/ 575 h 575"/>
              <a:gd name="T8" fmla="*/ 574 w 574"/>
              <a:gd name="T9" fmla="*/ 575 h 575"/>
              <a:gd name="T10" fmla="*/ 574 w 574"/>
              <a:gd name="T11" fmla="*/ 0 h 575"/>
              <a:gd name="T12" fmla="*/ 0 w 574"/>
              <a:gd name="T13" fmla="*/ 0 h 5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74" h="575">
                <a:moveTo>
                  <a:pt x="0" y="0"/>
                </a:moveTo>
                <a:lnTo>
                  <a:pt x="0" y="309"/>
                </a:lnTo>
                <a:lnTo>
                  <a:pt x="263" y="309"/>
                </a:lnTo>
                <a:lnTo>
                  <a:pt x="263" y="575"/>
                </a:lnTo>
                <a:lnTo>
                  <a:pt x="574" y="575"/>
                </a:lnTo>
                <a:lnTo>
                  <a:pt x="574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1FC8042-85BA-4529-AC57-15AC48F2903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56181" y="1220129"/>
            <a:ext cx="10209602" cy="2346967"/>
          </a:xfrm>
          <a:prstGeom prst="rect">
            <a:avLst/>
          </a:prstGeom>
          <a:noFill/>
        </p:spPr>
        <p:txBody>
          <a:bodyPr lIns="0" anchor="b">
            <a:noAutofit/>
          </a:bodyPr>
          <a:lstStyle>
            <a:lvl1pPr algn="l"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title, 48pt bold.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A9C0E1A4-AF59-4D13-BD8D-297D447D936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56182" y="3708065"/>
            <a:ext cx="10209601" cy="1025058"/>
          </a:xfrm>
          <a:prstGeom prst="rect">
            <a:avLst/>
          </a:prstGeom>
        </p:spPr>
        <p:txBody>
          <a:bodyPr lIns="0" anchor="b"/>
          <a:lstStyle>
            <a:lvl1pPr marL="0" indent="0">
              <a:buFontTx/>
              <a:buNone/>
              <a:defRPr sz="2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AU" dirty="0"/>
              <a:t>Other information, 28pt light bold.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9525472-B1DF-4A98-802A-B97A237DA82B}"/>
              </a:ext>
            </a:extLst>
          </p:cNvPr>
          <p:cNvSpPr/>
          <p:nvPr userDrawn="1"/>
        </p:nvSpPr>
        <p:spPr>
          <a:xfrm>
            <a:off x="941830" y="-1"/>
            <a:ext cx="11250169" cy="61006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352731C-ED51-480F-921E-20609218CBC1}"/>
              </a:ext>
            </a:extLst>
          </p:cNvPr>
          <p:cNvSpPr/>
          <p:nvPr userDrawn="1"/>
        </p:nvSpPr>
        <p:spPr>
          <a:xfrm>
            <a:off x="941830" y="5676405"/>
            <a:ext cx="11250169" cy="2306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AC760AA-F653-4795-B699-8F46BA705579}"/>
              </a:ext>
            </a:extLst>
          </p:cNvPr>
          <p:cNvSpPr/>
          <p:nvPr userDrawn="1"/>
        </p:nvSpPr>
        <p:spPr>
          <a:xfrm>
            <a:off x="941831" y="5809773"/>
            <a:ext cx="11250169" cy="10494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phic 6" descr="Brand Logo">
            <a:extLst>
              <a:ext uri="{FF2B5EF4-FFF2-40B4-BE49-F238E27FC236}">
                <a16:creationId xmlns:a16="http://schemas.microsoft.com/office/drawing/2014/main" id="{8FA178F7-F332-D9F1-0825-8141EA8B3436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7783703" y="6078510"/>
            <a:ext cx="4124325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9448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Option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D57D4EDC-1F82-4551-9D7F-D98C064E681E}"/>
              </a:ext>
            </a:extLst>
          </p:cNvPr>
          <p:cNvSpPr/>
          <p:nvPr userDrawn="1"/>
        </p:nvSpPr>
        <p:spPr>
          <a:xfrm rot="10800000" flipV="1">
            <a:off x="640080" y="914400"/>
            <a:ext cx="7405796" cy="5943600"/>
          </a:xfrm>
          <a:prstGeom prst="rect">
            <a:avLst/>
          </a:prstGeom>
          <a:gradFill flip="none" rotWithShape="1">
            <a:gsLst>
              <a:gs pos="17000">
                <a:schemeClr val="accent2"/>
              </a:gs>
              <a:gs pos="3000">
                <a:schemeClr val="accent2">
                  <a:lumMod val="73000"/>
                  <a:lumOff val="27000"/>
                </a:schemeClr>
              </a:gs>
              <a:gs pos="100000">
                <a:schemeClr val="accent1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84E1496-E6CF-4C3F-8754-C59ADECD9F05}"/>
              </a:ext>
            </a:extLst>
          </p:cNvPr>
          <p:cNvSpPr/>
          <p:nvPr userDrawn="1"/>
        </p:nvSpPr>
        <p:spPr>
          <a:xfrm>
            <a:off x="320038" y="914400"/>
            <a:ext cx="320040" cy="5943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3648A58-FA27-4AF7-83D8-4ACA950E4BFB}"/>
              </a:ext>
            </a:extLst>
          </p:cNvPr>
          <p:cNvSpPr/>
          <p:nvPr userDrawn="1"/>
        </p:nvSpPr>
        <p:spPr>
          <a:xfrm>
            <a:off x="8023944" y="914400"/>
            <a:ext cx="275469" cy="5943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0E6C1AA-5826-46A2-B685-4F4EA2AE2AEB}"/>
              </a:ext>
            </a:extLst>
          </p:cNvPr>
          <p:cNvSpPr/>
          <p:nvPr userDrawn="1"/>
        </p:nvSpPr>
        <p:spPr>
          <a:xfrm>
            <a:off x="11465169" y="914400"/>
            <a:ext cx="396416" cy="5943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F11FF8A-B049-4996-AD66-199DE4FAA429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893616" y="1305098"/>
            <a:ext cx="7061662" cy="2416411"/>
          </a:xfrm>
          <a:prstGeom prst="rect">
            <a:avLst/>
          </a:prstGeom>
          <a:noFill/>
        </p:spPr>
        <p:txBody>
          <a:bodyPr lIns="0" anchor="b">
            <a:noAutofit/>
          </a:bodyPr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title, 40pt bold.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3D4EBBA2-EF8B-47E2-8BD2-4C72B4AC8705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93615" y="3886199"/>
            <a:ext cx="7061663" cy="1776412"/>
          </a:xfrm>
          <a:prstGeom prst="rect">
            <a:avLst/>
          </a:prstGeom>
        </p:spPr>
        <p:txBody>
          <a:bodyPr lIns="0" anchor="b"/>
          <a:lstStyle>
            <a:lvl1pPr marL="0" indent="0">
              <a:buFontTx/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AU" dirty="0"/>
              <a:t>Other information, 24pt light bold.</a:t>
            </a:r>
            <a:endParaRPr lang="en-US" dirty="0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F07EF067-55D5-451A-96F0-865D6E6448E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732647" y="914400"/>
            <a:ext cx="2732521" cy="5943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</a:lstStyle>
          <a:p>
            <a:r>
              <a:rPr lang="en-AU" sz="2000" dirty="0"/>
              <a:t>Click icon to add picture.</a:t>
            </a:r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4D3BA4D-DB3C-447E-B443-D7E86F5C38B3}"/>
              </a:ext>
            </a:extLst>
          </p:cNvPr>
          <p:cNvSpPr/>
          <p:nvPr userDrawn="1"/>
        </p:nvSpPr>
        <p:spPr>
          <a:xfrm>
            <a:off x="8457178" y="914400"/>
            <a:ext cx="275469" cy="5943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9D14F1A-D8FF-4BD1-991E-C89C1D68301F}"/>
              </a:ext>
            </a:extLst>
          </p:cNvPr>
          <p:cNvSpPr/>
          <p:nvPr userDrawn="1"/>
        </p:nvSpPr>
        <p:spPr>
          <a:xfrm>
            <a:off x="8295977" y="914399"/>
            <a:ext cx="169461" cy="59436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Graphic 3" descr="Brand Logo">
            <a:extLst>
              <a:ext uri="{FF2B5EF4-FFF2-40B4-BE49-F238E27FC236}">
                <a16:creationId xmlns:a16="http://schemas.microsoft.com/office/drawing/2014/main" id="{A30503D9-C442-6E2F-A515-CAA642D5700E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7728669" y="258063"/>
            <a:ext cx="4124325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1178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Option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D57D4EDC-1F82-4551-9D7F-D98C064E681E}"/>
              </a:ext>
            </a:extLst>
          </p:cNvPr>
          <p:cNvSpPr/>
          <p:nvPr userDrawn="1"/>
        </p:nvSpPr>
        <p:spPr>
          <a:xfrm rot="10800000" flipV="1">
            <a:off x="4059371" y="914400"/>
            <a:ext cx="7405796" cy="5943600"/>
          </a:xfrm>
          <a:prstGeom prst="rect">
            <a:avLst/>
          </a:prstGeom>
          <a:gradFill flip="none" rotWithShape="1">
            <a:gsLst>
              <a:gs pos="17000">
                <a:schemeClr val="accent2"/>
              </a:gs>
              <a:gs pos="3000">
                <a:schemeClr val="accent2">
                  <a:lumMod val="73000"/>
                  <a:lumOff val="27000"/>
                </a:schemeClr>
              </a:gs>
              <a:gs pos="100000">
                <a:schemeClr val="accent1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84E1496-E6CF-4C3F-8754-C59ADECD9F05}"/>
              </a:ext>
            </a:extLst>
          </p:cNvPr>
          <p:cNvSpPr/>
          <p:nvPr userDrawn="1"/>
        </p:nvSpPr>
        <p:spPr>
          <a:xfrm>
            <a:off x="320038" y="914400"/>
            <a:ext cx="320040" cy="5943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0E6C1AA-5826-46A2-B685-4F4EA2AE2AEB}"/>
              </a:ext>
            </a:extLst>
          </p:cNvPr>
          <p:cNvSpPr/>
          <p:nvPr userDrawn="1"/>
        </p:nvSpPr>
        <p:spPr>
          <a:xfrm>
            <a:off x="11465169" y="914400"/>
            <a:ext cx="396416" cy="5943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F11FF8A-B049-4996-AD66-199DE4FAA429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4286250" y="1213658"/>
            <a:ext cx="6853413" cy="2384610"/>
          </a:xfrm>
          <a:prstGeom prst="rect">
            <a:avLst/>
          </a:prstGeom>
          <a:noFill/>
        </p:spPr>
        <p:txBody>
          <a:bodyPr lIns="0" anchor="b">
            <a:noAutofit/>
          </a:bodyPr>
          <a:lstStyle>
            <a:lvl1pPr algn="l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title, 36pt bold.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3D4EBBA2-EF8B-47E2-8BD2-4C72B4AC8705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4286249" y="3765667"/>
            <a:ext cx="6853413" cy="939338"/>
          </a:xfrm>
          <a:prstGeom prst="rect">
            <a:avLst/>
          </a:prstGeom>
        </p:spPr>
        <p:txBody>
          <a:bodyPr lIns="0" anchor="b"/>
          <a:lstStyle>
            <a:lvl1pPr marL="0" indent="0">
              <a:buFontTx/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AU" dirty="0"/>
              <a:t>Other information, 24pt light bold.</a:t>
            </a:r>
            <a:endParaRPr lang="en-US" dirty="0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F07EF067-55D5-451A-96F0-865D6E6448E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96243" y="914400"/>
            <a:ext cx="3163127" cy="5943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</a:lstStyle>
          <a:p>
            <a:r>
              <a:rPr lang="en-AU" sz="2000" dirty="0"/>
              <a:t>Click icon to add picture.</a:t>
            </a: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EE934EC-7021-45BC-8F6C-7C03AE0159DE}"/>
              </a:ext>
            </a:extLst>
          </p:cNvPr>
          <p:cNvSpPr/>
          <p:nvPr userDrawn="1"/>
        </p:nvSpPr>
        <p:spPr>
          <a:xfrm>
            <a:off x="406793" y="914400"/>
            <a:ext cx="320040" cy="5943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8AB0CBB-1575-41D5-BC28-47939754250F}"/>
              </a:ext>
            </a:extLst>
          </p:cNvPr>
          <p:cNvSpPr/>
          <p:nvPr userDrawn="1"/>
        </p:nvSpPr>
        <p:spPr>
          <a:xfrm>
            <a:off x="717631" y="914400"/>
            <a:ext cx="178614" cy="5943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88C9CC6-3039-4776-B6D2-3F4EB8C85C89}"/>
              </a:ext>
            </a:extLst>
          </p:cNvPr>
          <p:cNvSpPr/>
          <p:nvPr userDrawn="1"/>
        </p:nvSpPr>
        <p:spPr>
          <a:xfrm>
            <a:off x="11366542" y="914400"/>
            <a:ext cx="165313" cy="5943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Graphic 3" descr="Brand Logo">
            <a:extLst>
              <a:ext uri="{FF2B5EF4-FFF2-40B4-BE49-F238E27FC236}">
                <a16:creationId xmlns:a16="http://schemas.microsoft.com/office/drawing/2014/main" id="{AB367D67-B2E6-60FA-6C22-1E97269863C8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7737260" y="243821"/>
            <a:ext cx="4124325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1563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Option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97D1B446-C9DA-4072-9136-68108F835601}"/>
              </a:ext>
            </a:extLst>
          </p:cNvPr>
          <p:cNvSpPr/>
          <p:nvPr userDrawn="1"/>
        </p:nvSpPr>
        <p:spPr>
          <a:xfrm flipV="1">
            <a:off x="0" y="1143023"/>
            <a:ext cx="12192000" cy="1490448"/>
          </a:xfrm>
          <a:prstGeom prst="rect">
            <a:avLst/>
          </a:prstGeom>
          <a:gradFill flip="none" rotWithShape="1">
            <a:gsLst>
              <a:gs pos="17000">
                <a:schemeClr val="accent2"/>
              </a:gs>
              <a:gs pos="3000">
                <a:schemeClr val="accent2">
                  <a:lumMod val="73000"/>
                  <a:lumOff val="27000"/>
                </a:schemeClr>
              </a:gs>
              <a:gs pos="100000">
                <a:schemeClr val="accent1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718BF5A-6081-4F5C-A8EA-3AA851CB0F1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19878" y="1134120"/>
            <a:ext cx="11156425" cy="833494"/>
          </a:xfrm>
          <a:prstGeom prst="rect">
            <a:avLst/>
          </a:prstGeom>
          <a:noFill/>
        </p:spPr>
        <p:txBody>
          <a:bodyPr lIns="0" anchor="b">
            <a:noAutofit/>
          </a:bodyPr>
          <a:lstStyle>
            <a:lvl1pPr algn="l"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title, 32pt bold.  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5463EE8F-B419-413A-9CB3-473E3013CDD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9878" y="1985268"/>
            <a:ext cx="11156425" cy="639300"/>
          </a:xfrm>
          <a:prstGeom prst="rect">
            <a:avLst/>
          </a:prstGeom>
        </p:spPr>
        <p:txBody>
          <a:bodyPr lIns="0"/>
          <a:lstStyle>
            <a:lvl1pPr marL="0" indent="0">
              <a:buFontTx/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AU" dirty="0"/>
              <a:t>Other information, 20pt light bold.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83BC95D-AC6C-41AF-875F-C54C80F7CED8}"/>
              </a:ext>
            </a:extLst>
          </p:cNvPr>
          <p:cNvSpPr/>
          <p:nvPr userDrawn="1"/>
        </p:nvSpPr>
        <p:spPr>
          <a:xfrm>
            <a:off x="0" y="913823"/>
            <a:ext cx="12192000" cy="22920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6DCEE20-78F8-4CD3-937D-E0B5D631250E}"/>
              </a:ext>
            </a:extLst>
          </p:cNvPr>
          <p:cNvSpPr/>
          <p:nvPr userDrawn="1"/>
        </p:nvSpPr>
        <p:spPr>
          <a:xfrm>
            <a:off x="-2" y="6377650"/>
            <a:ext cx="12192001" cy="14016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Picture Placeholder 3">
            <a:extLst>
              <a:ext uri="{FF2B5EF4-FFF2-40B4-BE49-F238E27FC236}">
                <a16:creationId xmlns:a16="http://schemas.microsoft.com/office/drawing/2014/main" id="{4BE2481E-4B2F-4F6E-BE18-E780E9E6286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2633471"/>
            <a:ext cx="12192000" cy="374417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</a:lstStyle>
          <a:p>
            <a:r>
              <a:rPr lang="en-AU" sz="2000" dirty="0"/>
              <a:t>Click icon to add picture.</a:t>
            </a: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CC7EEE6-8D2F-42F1-8355-DD9E67FC0789}"/>
              </a:ext>
            </a:extLst>
          </p:cNvPr>
          <p:cNvSpPr/>
          <p:nvPr userDrawn="1"/>
        </p:nvSpPr>
        <p:spPr>
          <a:xfrm>
            <a:off x="0" y="6717840"/>
            <a:ext cx="12192001" cy="14016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9D87DFF-F162-4576-8BD2-7A5C3FD37C80}"/>
              </a:ext>
            </a:extLst>
          </p:cNvPr>
          <p:cNvSpPr/>
          <p:nvPr userDrawn="1"/>
        </p:nvSpPr>
        <p:spPr>
          <a:xfrm>
            <a:off x="-2" y="6459935"/>
            <a:ext cx="12192001" cy="28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Graphic 2" descr="Brand Logo">
            <a:extLst>
              <a:ext uri="{FF2B5EF4-FFF2-40B4-BE49-F238E27FC236}">
                <a16:creationId xmlns:a16="http://schemas.microsoft.com/office/drawing/2014/main" id="{3B259966-E1EE-0644-EEAF-E085A27E6B7C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7737260" y="243821"/>
            <a:ext cx="4124325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8984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Option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0E73655A-919F-4DA0-98A8-4E3C72FA6223}"/>
              </a:ext>
            </a:extLst>
          </p:cNvPr>
          <p:cNvSpPr/>
          <p:nvPr userDrawn="1"/>
        </p:nvSpPr>
        <p:spPr>
          <a:xfrm rot="16200000" flipV="1">
            <a:off x="1996239" y="-647115"/>
            <a:ext cx="5906316" cy="7199131"/>
          </a:xfrm>
          <a:prstGeom prst="rect">
            <a:avLst/>
          </a:prstGeom>
          <a:gradFill flip="none" rotWithShape="1">
            <a:gsLst>
              <a:gs pos="17000">
                <a:schemeClr val="accent2"/>
              </a:gs>
              <a:gs pos="3000">
                <a:schemeClr val="accent2">
                  <a:lumMod val="73000"/>
                  <a:lumOff val="27000"/>
                </a:schemeClr>
              </a:gs>
              <a:gs pos="100000">
                <a:schemeClr val="accent1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8344D0E-9F22-426E-A288-57E7C6B0CDCA}"/>
              </a:ext>
            </a:extLst>
          </p:cNvPr>
          <p:cNvSpPr/>
          <p:nvPr userDrawn="1"/>
        </p:nvSpPr>
        <p:spPr>
          <a:xfrm>
            <a:off x="941831" y="0"/>
            <a:ext cx="289565" cy="590560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9A51DF2-65B6-4F42-ABF5-3F5C07B6A0A2}"/>
              </a:ext>
            </a:extLst>
          </p:cNvPr>
          <p:cNvSpPr/>
          <p:nvPr userDrawn="1"/>
        </p:nvSpPr>
        <p:spPr>
          <a:xfrm>
            <a:off x="8536897" y="0"/>
            <a:ext cx="420068" cy="590560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E05DA975-47F8-49EB-A0D3-5238FA93889B}"/>
              </a:ext>
            </a:extLst>
          </p:cNvPr>
          <p:cNvSpPr>
            <a:spLocks/>
          </p:cNvSpPr>
          <p:nvPr userDrawn="1"/>
        </p:nvSpPr>
        <p:spPr bwMode="auto">
          <a:xfrm>
            <a:off x="-1" y="5905609"/>
            <a:ext cx="941830" cy="952391"/>
          </a:xfrm>
          <a:custGeom>
            <a:avLst/>
            <a:gdLst>
              <a:gd name="T0" fmla="*/ 0 w 574"/>
              <a:gd name="T1" fmla="*/ 0 h 575"/>
              <a:gd name="T2" fmla="*/ 0 w 574"/>
              <a:gd name="T3" fmla="*/ 309 h 575"/>
              <a:gd name="T4" fmla="*/ 263 w 574"/>
              <a:gd name="T5" fmla="*/ 309 h 575"/>
              <a:gd name="T6" fmla="*/ 263 w 574"/>
              <a:gd name="T7" fmla="*/ 575 h 575"/>
              <a:gd name="T8" fmla="*/ 574 w 574"/>
              <a:gd name="T9" fmla="*/ 575 h 575"/>
              <a:gd name="T10" fmla="*/ 574 w 574"/>
              <a:gd name="T11" fmla="*/ 0 h 575"/>
              <a:gd name="T12" fmla="*/ 0 w 574"/>
              <a:gd name="T13" fmla="*/ 0 h 5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74" h="575">
                <a:moveTo>
                  <a:pt x="0" y="0"/>
                </a:moveTo>
                <a:lnTo>
                  <a:pt x="0" y="309"/>
                </a:lnTo>
                <a:lnTo>
                  <a:pt x="263" y="309"/>
                </a:lnTo>
                <a:lnTo>
                  <a:pt x="263" y="575"/>
                </a:lnTo>
                <a:lnTo>
                  <a:pt x="574" y="575"/>
                </a:lnTo>
                <a:lnTo>
                  <a:pt x="574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40056FB-65D8-47A5-BF02-8B2385BACF45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1703277" y="315884"/>
            <a:ext cx="6492240" cy="2540663"/>
          </a:xfrm>
          <a:prstGeom prst="rect">
            <a:avLst/>
          </a:prstGeom>
          <a:noFill/>
        </p:spPr>
        <p:txBody>
          <a:bodyPr lIns="0" anchor="b">
            <a:noAutofit/>
          </a:bodyPr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title, 40pt bold.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376A6976-869C-4756-A7B9-71177E8B8366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1691209" y="3113248"/>
            <a:ext cx="6492240" cy="1137514"/>
          </a:xfrm>
          <a:prstGeom prst="rect">
            <a:avLst/>
          </a:prstGeom>
        </p:spPr>
        <p:txBody>
          <a:bodyPr lIns="0" anchor="b"/>
          <a:lstStyle>
            <a:lvl1pPr marL="0" indent="0">
              <a:buFontTx/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AU" dirty="0"/>
              <a:t>Other information, 24pt light bold.</a:t>
            </a:r>
            <a:endParaRPr lang="en-US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0B0C6FAA-FA3C-4416-AA90-9BEC74FD4987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956965" y="0"/>
            <a:ext cx="3235034" cy="590560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</a:lstStyle>
          <a:p>
            <a:r>
              <a:rPr lang="en-AU" sz="2000" dirty="0"/>
              <a:t>Click icon to add picture.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823DC49-881B-47B0-82B3-051C9C5AD410}"/>
              </a:ext>
            </a:extLst>
          </p:cNvPr>
          <p:cNvSpPr/>
          <p:nvPr userDrawn="1"/>
        </p:nvSpPr>
        <p:spPr>
          <a:xfrm>
            <a:off x="1209752" y="0"/>
            <a:ext cx="140077" cy="590560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Graphic 2" descr="Brand Logo">
            <a:extLst>
              <a:ext uri="{FF2B5EF4-FFF2-40B4-BE49-F238E27FC236}">
                <a16:creationId xmlns:a16="http://schemas.microsoft.com/office/drawing/2014/main" id="{B05FCE8F-FDD3-849F-9542-F08BC1D28040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7676628" y="6074664"/>
            <a:ext cx="4124325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2929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7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20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21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22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theme" Target="../theme/theme8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8292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  <p:sldLayoutId id="2147483654" r:id="rId2"/>
    <p:sldLayoutId id="2147483650" r:id="rId3"/>
    <p:sldLayoutId id="2147483651" r:id="rId4"/>
    <p:sldLayoutId id="2147483655" r:id="rId5"/>
    <p:sldLayoutId id="2147483656" r:id="rId6"/>
    <p:sldLayoutId id="2147483876" r:id="rId7"/>
    <p:sldLayoutId id="2147483657" r:id="rId8"/>
    <p:sldLayoutId id="2147483658" r:id="rId9"/>
    <p:sldLayoutId id="2147483858" r:id="rId10"/>
    <p:sldLayoutId id="2147483660" r:id="rId11"/>
    <p:sldLayoutId id="2147483661" r:id="rId12"/>
    <p:sldLayoutId id="2147483933" r:id="rId13"/>
    <p:sldLayoutId id="2147483934" r:id="rId14"/>
    <p:sldLayoutId id="2147483935" r:id="rId15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4A1A0ABA-277A-494D-AFC5-4231A957C667}"/>
              </a:ext>
            </a:extLst>
          </p:cNvPr>
          <p:cNvSpPr>
            <a:spLocks noGrp="1"/>
          </p:cNvSpPr>
          <p:nvPr>
            <p:ph type="title"/>
          </p:nvPr>
        </p:nvSpPr>
        <p:spPr bwMode="white">
          <a:xfrm>
            <a:off x="320040" y="486795"/>
            <a:ext cx="11521440" cy="64008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US" dirty="0"/>
              <a:t>Slide title, 28pt bold</a:t>
            </a:r>
            <a:endParaRPr lang="en-AU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B30F616C-87D7-4D71-A540-D0E1DC2FB7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0039" y="1384917"/>
            <a:ext cx="11521440" cy="4741563"/>
          </a:xfrm>
          <a:prstGeom prst="rect">
            <a:avLst/>
          </a:prstGeom>
          <a:noFill/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D013D39C-859A-4492-96A6-21F28975B4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20040" y="6309360"/>
            <a:ext cx="781674" cy="27432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100" b="1">
                <a:solidFill>
                  <a:schemeClr val="tx1"/>
                </a:solidFill>
                <a:latin typeface="+mn-lt"/>
                <a:cs typeface="JacobsChronos" pitchFamily="34" charset="0"/>
              </a:defRPr>
            </a:lvl1pPr>
          </a:lstStyle>
          <a:p>
            <a:fld id="{9B3E39EC-4BE2-4DEA-81C0-4ABC0AAB4AC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5797C89A-8F8A-439C-B324-018D9AA28537}"/>
              </a:ext>
            </a:extLst>
          </p:cNvPr>
          <p:cNvSpPr txBox="1">
            <a:spLocks/>
          </p:cNvSpPr>
          <p:nvPr userDrawn="1"/>
        </p:nvSpPr>
        <p:spPr>
          <a:xfrm>
            <a:off x="9281159" y="6309360"/>
            <a:ext cx="2560320" cy="27432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©Jacobs 2025</a:t>
            </a:r>
            <a:endParaRPr kumimoji="0" lang="en-AU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8116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Jacobs Chronos" panose="010B0603030503030204" pitchFamily="34" charset="0"/>
        </a:defRPr>
      </a:lvl1pPr>
    </p:titleStyle>
    <p:bodyStyle>
      <a:lvl1pPr marL="270000" indent="-270000" algn="l" defTabSz="914400" rtl="0" eaLnBrk="1" latinLnBrk="0" hangingPunct="1">
        <a:lnSpc>
          <a:spcPct val="90000"/>
        </a:lnSpc>
        <a:spcBef>
          <a:spcPts val="1000"/>
        </a:spcBef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j-lt"/>
          <a:ea typeface="+mn-ea"/>
          <a:cs typeface="Jacobs Chronos" panose="010B0603030503030204" pitchFamily="34" charset="0"/>
        </a:defRPr>
      </a:lvl1pPr>
      <a:lvl2pPr marL="540000" indent="-270000" algn="l" defTabSz="914400" rtl="0" eaLnBrk="1" latinLnBrk="0" hangingPunct="1">
        <a:lnSpc>
          <a:spcPct val="90000"/>
        </a:lnSpc>
        <a:spcBef>
          <a:spcPts val="500"/>
        </a:spcBef>
        <a:buFont typeface="Jacobs Chronos" panose="010B0603030503030204" pitchFamily="34" charset="0"/>
        <a:buChar char="−"/>
        <a:defRPr sz="2200" kern="1200">
          <a:solidFill>
            <a:schemeClr val="tx1"/>
          </a:solidFill>
          <a:latin typeface="+mj-lt"/>
          <a:ea typeface="+mn-ea"/>
          <a:cs typeface="Jacobs Chronos" panose="010B0603030503030204" pitchFamily="34" charset="0"/>
        </a:defRPr>
      </a:lvl2pPr>
      <a:lvl3pPr marL="810000" indent="-2700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j-lt"/>
          <a:ea typeface="+mn-ea"/>
          <a:cs typeface="Jacobs Chronos" panose="010B0603030503030204" pitchFamily="34" charset="0"/>
        </a:defRPr>
      </a:lvl3pPr>
      <a:lvl4pPr marL="1080000" indent="-270000" algn="l" defTabSz="914400" rtl="0" eaLnBrk="1" latinLnBrk="0" hangingPunct="1">
        <a:lnSpc>
          <a:spcPct val="90000"/>
        </a:lnSpc>
        <a:spcBef>
          <a:spcPts val="500"/>
        </a:spcBef>
        <a:buFont typeface="Jacobs Chronos" panose="010B0603030503030204" pitchFamily="34" charset="0"/>
        <a:buChar char="−"/>
        <a:defRPr sz="1800" kern="1200">
          <a:solidFill>
            <a:schemeClr val="tx1"/>
          </a:solidFill>
          <a:latin typeface="+mj-lt"/>
          <a:ea typeface="+mn-ea"/>
          <a:cs typeface="Jacobs Chronos" panose="010B0603030503030204" pitchFamily="34" charset="0"/>
        </a:defRPr>
      </a:lvl4pPr>
      <a:lvl5pPr marL="1350000" indent="-2700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j-lt"/>
          <a:ea typeface="+mn-ea"/>
          <a:cs typeface="Jacobs Chronos" panose="010B0603030503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4A1A0ABA-277A-494D-AFC5-4231A957C667}"/>
              </a:ext>
            </a:extLst>
          </p:cNvPr>
          <p:cNvSpPr>
            <a:spLocks noGrp="1"/>
          </p:cNvSpPr>
          <p:nvPr>
            <p:ph type="title"/>
          </p:nvPr>
        </p:nvSpPr>
        <p:spPr bwMode="white">
          <a:xfrm>
            <a:off x="320040" y="486795"/>
            <a:ext cx="11521440" cy="64008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US" dirty="0"/>
              <a:t>Slide title, 28pt bold</a:t>
            </a:r>
            <a:endParaRPr lang="en-AU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B30F616C-87D7-4D71-A540-D0E1DC2FB7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0039" y="1384917"/>
            <a:ext cx="11521440" cy="4741563"/>
          </a:xfrm>
          <a:prstGeom prst="rect">
            <a:avLst/>
          </a:prstGeom>
          <a:noFill/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D013D39C-859A-4492-96A6-21F28975B4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20040" y="6309360"/>
            <a:ext cx="781674" cy="27432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100" b="1">
                <a:solidFill>
                  <a:schemeClr val="tx1"/>
                </a:solidFill>
                <a:latin typeface="+mn-lt"/>
                <a:cs typeface="JacobsChronos" pitchFamily="34" charset="0"/>
              </a:defRPr>
            </a:lvl1pPr>
          </a:lstStyle>
          <a:p>
            <a:fld id="{9B3E39EC-4BE2-4DEA-81C0-4ABC0AAB4AC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873D9F13-B10A-4367-A0DA-184007DFC7BB}"/>
              </a:ext>
            </a:extLst>
          </p:cNvPr>
          <p:cNvSpPr txBox="1">
            <a:spLocks/>
          </p:cNvSpPr>
          <p:nvPr userDrawn="1"/>
        </p:nvSpPr>
        <p:spPr>
          <a:xfrm>
            <a:off x="9281159" y="6309360"/>
            <a:ext cx="2560320" cy="27432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©Jacobs 2025</a:t>
            </a:r>
            <a:endParaRPr kumimoji="0" lang="en-AU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7015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3" r:id="rId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Jacobs Chronos" panose="010B0603030503030204" pitchFamily="34" charset="0"/>
        </a:defRPr>
      </a:lvl1pPr>
    </p:titleStyle>
    <p:bodyStyle>
      <a:lvl1pPr marL="270000" indent="-270000" algn="l" defTabSz="914400" rtl="0" eaLnBrk="1" latinLnBrk="0" hangingPunct="1">
        <a:lnSpc>
          <a:spcPct val="90000"/>
        </a:lnSpc>
        <a:spcBef>
          <a:spcPts val="1000"/>
        </a:spcBef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j-lt"/>
          <a:ea typeface="+mn-ea"/>
          <a:cs typeface="Jacobs Chronos" panose="010B0603030503030204" pitchFamily="34" charset="0"/>
        </a:defRPr>
      </a:lvl1pPr>
      <a:lvl2pPr marL="540000" indent="-270000" algn="l" defTabSz="914400" rtl="0" eaLnBrk="1" latinLnBrk="0" hangingPunct="1">
        <a:lnSpc>
          <a:spcPct val="90000"/>
        </a:lnSpc>
        <a:spcBef>
          <a:spcPts val="500"/>
        </a:spcBef>
        <a:buFont typeface="Jacobs Chronos" panose="010B0603030503030204" pitchFamily="34" charset="0"/>
        <a:buChar char="−"/>
        <a:defRPr sz="2200" kern="1200">
          <a:solidFill>
            <a:schemeClr val="tx1"/>
          </a:solidFill>
          <a:latin typeface="+mj-lt"/>
          <a:ea typeface="+mn-ea"/>
          <a:cs typeface="Jacobs Chronos" panose="010B0603030503030204" pitchFamily="34" charset="0"/>
        </a:defRPr>
      </a:lvl2pPr>
      <a:lvl3pPr marL="810000" indent="-2700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j-lt"/>
          <a:ea typeface="+mn-ea"/>
          <a:cs typeface="Jacobs Chronos" panose="010B0603030503030204" pitchFamily="34" charset="0"/>
        </a:defRPr>
      </a:lvl3pPr>
      <a:lvl4pPr marL="1080000" indent="-270000" algn="l" defTabSz="914400" rtl="0" eaLnBrk="1" latinLnBrk="0" hangingPunct="1">
        <a:lnSpc>
          <a:spcPct val="90000"/>
        </a:lnSpc>
        <a:spcBef>
          <a:spcPts val="500"/>
        </a:spcBef>
        <a:buFont typeface="Jacobs Chronos" panose="010B0603030503030204" pitchFamily="34" charset="0"/>
        <a:buChar char="−"/>
        <a:defRPr sz="1800" kern="1200">
          <a:solidFill>
            <a:schemeClr val="tx1"/>
          </a:solidFill>
          <a:latin typeface="+mj-lt"/>
          <a:ea typeface="+mn-ea"/>
          <a:cs typeface="Jacobs Chronos" panose="010B0603030503030204" pitchFamily="34" charset="0"/>
        </a:defRPr>
      </a:lvl4pPr>
      <a:lvl5pPr marL="1350000" indent="-2700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j-lt"/>
          <a:ea typeface="+mn-ea"/>
          <a:cs typeface="Jacobs Chronos" panose="010B0603030503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A4BA554F-9131-71CF-78DE-3A58D9CE15D5}"/>
              </a:ext>
            </a:extLst>
          </p:cNvPr>
          <p:cNvSpPr txBox="1">
            <a:spLocks/>
          </p:cNvSpPr>
          <p:nvPr userDrawn="1"/>
        </p:nvSpPr>
        <p:spPr>
          <a:xfrm>
            <a:off x="9281159" y="6309360"/>
            <a:ext cx="2560320" cy="27432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©Jacobs 2025</a:t>
            </a:r>
            <a:endParaRPr kumimoji="0" lang="en-AU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6787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3" r:id="rId1"/>
    <p:sldLayoutId id="2147484104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4A1A0ABA-277A-494D-AFC5-4231A957C667}"/>
              </a:ext>
            </a:extLst>
          </p:cNvPr>
          <p:cNvSpPr>
            <a:spLocks noGrp="1"/>
          </p:cNvSpPr>
          <p:nvPr>
            <p:ph type="title"/>
          </p:nvPr>
        </p:nvSpPr>
        <p:spPr bwMode="white">
          <a:xfrm>
            <a:off x="320040" y="486795"/>
            <a:ext cx="11521440" cy="64008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B30F616C-87D7-4D71-A540-D0E1DC2FB7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0039" y="1384917"/>
            <a:ext cx="11521440" cy="4741563"/>
          </a:xfrm>
          <a:prstGeom prst="rect">
            <a:avLst/>
          </a:prstGeom>
          <a:noFill/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D013D39C-859A-4492-96A6-21F28975B4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20040" y="6309360"/>
            <a:ext cx="781674" cy="27432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100" b="1">
                <a:solidFill>
                  <a:schemeClr val="tx1"/>
                </a:solidFill>
                <a:latin typeface="+mn-lt"/>
                <a:cs typeface="JacobsChronos" pitchFamily="34" charset="0"/>
              </a:defRPr>
            </a:lvl1pPr>
          </a:lstStyle>
          <a:p>
            <a:fld id="{9B3E39EC-4BE2-4DEA-81C0-4ABC0AAB4AC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2E981ED4-0694-45D3-81B1-07FE430A655C}"/>
              </a:ext>
            </a:extLst>
          </p:cNvPr>
          <p:cNvSpPr txBox="1">
            <a:spLocks/>
          </p:cNvSpPr>
          <p:nvPr userDrawn="1"/>
        </p:nvSpPr>
        <p:spPr>
          <a:xfrm>
            <a:off x="9281159" y="6309360"/>
            <a:ext cx="2560320" cy="27432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©Jacobs 2025</a:t>
            </a:r>
            <a:endParaRPr kumimoji="0" lang="en-AU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094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3" r:id="rId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Jacobs Chronos" panose="010B0603030503030204" pitchFamily="34" charset="0"/>
        </a:defRPr>
      </a:lvl1pPr>
    </p:titleStyle>
    <p:bodyStyle>
      <a:lvl1pPr marL="270000" indent="-270000" algn="l" defTabSz="914400" rtl="0" eaLnBrk="1" latinLnBrk="0" hangingPunct="1">
        <a:lnSpc>
          <a:spcPct val="90000"/>
        </a:lnSpc>
        <a:spcBef>
          <a:spcPts val="1000"/>
        </a:spcBef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j-lt"/>
          <a:ea typeface="+mn-ea"/>
          <a:cs typeface="Jacobs Chronos" panose="010B0603030503030204" pitchFamily="34" charset="0"/>
        </a:defRPr>
      </a:lvl1pPr>
      <a:lvl2pPr marL="540000" indent="-270000" algn="l" defTabSz="914400" rtl="0" eaLnBrk="1" latinLnBrk="0" hangingPunct="1">
        <a:lnSpc>
          <a:spcPct val="90000"/>
        </a:lnSpc>
        <a:spcBef>
          <a:spcPts val="500"/>
        </a:spcBef>
        <a:buFont typeface="Jacobs Chronos" panose="010B0603030503030204" pitchFamily="34" charset="0"/>
        <a:buChar char="−"/>
        <a:defRPr sz="2200" kern="1200">
          <a:solidFill>
            <a:schemeClr val="tx1"/>
          </a:solidFill>
          <a:latin typeface="+mj-lt"/>
          <a:ea typeface="+mn-ea"/>
          <a:cs typeface="Jacobs Chronos" panose="010B0603030503030204" pitchFamily="34" charset="0"/>
        </a:defRPr>
      </a:lvl2pPr>
      <a:lvl3pPr marL="810000" indent="-2700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j-lt"/>
          <a:ea typeface="+mn-ea"/>
          <a:cs typeface="Jacobs Chronos" panose="010B0603030503030204" pitchFamily="34" charset="0"/>
        </a:defRPr>
      </a:lvl3pPr>
      <a:lvl4pPr marL="1080000" indent="-270000" algn="l" defTabSz="914400" rtl="0" eaLnBrk="1" latinLnBrk="0" hangingPunct="1">
        <a:lnSpc>
          <a:spcPct val="90000"/>
        </a:lnSpc>
        <a:spcBef>
          <a:spcPts val="500"/>
        </a:spcBef>
        <a:buFont typeface="Jacobs Chronos" panose="010B0603030503030204" pitchFamily="34" charset="0"/>
        <a:buChar char="−"/>
        <a:defRPr sz="1800" kern="1200">
          <a:solidFill>
            <a:schemeClr val="tx1"/>
          </a:solidFill>
          <a:latin typeface="+mj-lt"/>
          <a:ea typeface="+mn-ea"/>
          <a:cs typeface="Jacobs Chronos" panose="010B0603030503030204" pitchFamily="34" charset="0"/>
        </a:defRPr>
      </a:lvl4pPr>
      <a:lvl5pPr marL="1350000" indent="-2700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j-lt"/>
          <a:ea typeface="+mn-ea"/>
          <a:cs typeface="Jacobs Chronos" panose="010B0603030503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4A1A0ABA-277A-494D-AFC5-4231A957C667}"/>
              </a:ext>
            </a:extLst>
          </p:cNvPr>
          <p:cNvSpPr>
            <a:spLocks noGrp="1"/>
          </p:cNvSpPr>
          <p:nvPr>
            <p:ph type="title"/>
          </p:nvPr>
        </p:nvSpPr>
        <p:spPr bwMode="white">
          <a:xfrm>
            <a:off x="320040" y="486795"/>
            <a:ext cx="11521440" cy="64008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D013D39C-859A-4492-96A6-21F28975B4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20040" y="6309360"/>
            <a:ext cx="781674" cy="27432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100" b="1">
                <a:solidFill>
                  <a:schemeClr val="tx1"/>
                </a:solidFill>
                <a:latin typeface="+mn-lt"/>
                <a:cs typeface="JacobsChronos" pitchFamily="34" charset="0"/>
              </a:defRPr>
            </a:lvl1pPr>
          </a:lstStyle>
          <a:p>
            <a:fld id="{9B3E39EC-4BE2-4DEA-81C0-4ABC0AAB4AC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1E470BF5-DA61-4BCA-9291-8C366B3EE43B}"/>
              </a:ext>
            </a:extLst>
          </p:cNvPr>
          <p:cNvSpPr txBox="1">
            <a:spLocks/>
          </p:cNvSpPr>
          <p:nvPr userDrawn="1"/>
        </p:nvSpPr>
        <p:spPr>
          <a:xfrm>
            <a:off x="9281159" y="6309360"/>
            <a:ext cx="2560320" cy="27432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©Jacobs 2025</a:t>
            </a:r>
            <a:endParaRPr kumimoji="0" lang="en-AU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9553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2" r:id="rId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Jacobs Chronos" panose="010B0603030503030204" pitchFamily="34" charset="0"/>
        </a:defRPr>
      </a:lvl1pPr>
    </p:titleStyle>
    <p:bodyStyle>
      <a:lvl1pPr marL="270000" indent="-270000" algn="l" defTabSz="914400" rtl="0" eaLnBrk="1" latinLnBrk="0" hangingPunct="1">
        <a:lnSpc>
          <a:spcPct val="90000"/>
        </a:lnSpc>
        <a:spcBef>
          <a:spcPts val="1000"/>
        </a:spcBef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Jacobs Chronos" panose="010B0603030503030204" pitchFamily="34" charset="0"/>
          <a:ea typeface="+mn-ea"/>
          <a:cs typeface="Jacobs Chronos" panose="010B0603030503030204" pitchFamily="34" charset="0"/>
        </a:defRPr>
      </a:lvl1pPr>
      <a:lvl2pPr marL="540000" indent="-270000" algn="l" defTabSz="914400" rtl="0" eaLnBrk="1" latinLnBrk="0" hangingPunct="1">
        <a:lnSpc>
          <a:spcPct val="90000"/>
        </a:lnSpc>
        <a:spcBef>
          <a:spcPts val="500"/>
        </a:spcBef>
        <a:buFont typeface="Jacobs Chronos" panose="010B0603030503030204" pitchFamily="34" charset="0"/>
        <a:buChar char="−"/>
        <a:defRPr sz="2200" kern="1200">
          <a:solidFill>
            <a:schemeClr val="tx1"/>
          </a:solidFill>
          <a:latin typeface="Jacobs Chronos" panose="010B0603030503030204" pitchFamily="34" charset="0"/>
          <a:ea typeface="+mn-ea"/>
          <a:cs typeface="Jacobs Chronos" panose="010B0603030503030204" pitchFamily="34" charset="0"/>
        </a:defRPr>
      </a:lvl2pPr>
      <a:lvl3pPr marL="810000" indent="-2700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Jacobs Chronos" panose="010B0603030503030204" pitchFamily="34" charset="0"/>
          <a:ea typeface="+mn-ea"/>
          <a:cs typeface="Jacobs Chronos" panose="010B0603030503030204" pitchFamily="34" charset="0"/>
        </a:defRPr>
      </a:lvl3pPr>
      <a:lvl4pPr marL="1080000" indent="-270000" algn="l" defTabSz="914400" rtl="0" eaLnBrk="1" latinLnBrk="0" hangingPunct="1">
        <a:lnSpc>
          <a:spcPct val="90000"/>
        </a:lnSpc>
        <a:spcBef>
          <a:spcPts val="500"/>
        </a:spcBef>
        <a:buFont typeface="Jacobs Chronos" panose="010B0603030503030204" pitchFamily="34" charset="0"/>
        <a:buChar char="−"/>
        <a:defRPr sz="1800" kern="1200">
          <a:solidFill>
            <a:schemeClr val="tx1"/>
          </a:solidFill>
          <a:latin typeface="Jacobs Chronos" panose="010B0603030503030204" pitchFamily="34" charset="0"/>
          <a:ea typeface="+mn-ea"/>
          <a:cs typeface="Jacobs Chronos" panose="010B0603030503030204" pitchFamily="34" charset="0"/>
        </a:defRPr>
      </a:lvl4pPr>
      <a:lvl5pPr marL="1350000" indent="-2700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Jacobs Chronos" panose="010B0603030503030204" pitchFamily="34" charset="0"/>
          <a:ea typeface="+mn-ea"/>
          <a:cs typeface="Jacobs Chronos" panose="010B0603030503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4A1A0ABA-277A-494D-AFC5-4231A957C667}"/>
              </a:ext>
            </a:extLst>
          </p:cNvPr>
          <p:cNvSpPr>
            <a:spLocks noGrp="1"/>
          </p:cNvSpPr>
          <p:nvPr>
            <p:ph type="title"/>
          </p:nvPr>
        </p:nvSpPr>
        <p:spPr bwMode="white">
          <a:xfrm>
            <a:off x="320040" y="486795"/>
            <a:ext cx="11521440" cy="64008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B30F616C-87D7-4D71-A540-D0E1DC2FB7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0039" y="1384917"/>
            <a:ext cx="11521440" cy="4741563"/>
          </a:xfrm>
          <a:prstGeom prst="rect">
            <a:avLst/>
          </a:prstGeom>
          <a:noFill/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D013D39C-859A-4492-96A6-21F28975B4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20040" y="6309360"/>
            <a:ext cx="781674" cy="27432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100" b="1">
                <a:solidFill>
                  <a:schemeClr val="tx1"/>
                </a:solidFill>
                <a:latin typeface="+mn-lt"/>
                <a:cs typeface="JacobsChronos" pitchFamily="34" charset="0"/>
              </a:defRPr>
            </a:lvl1pPr>
          </a:lstStyle>
          <a:p>
            <a:fld id="{9B3E39EC-4BE2-4DEA-81C0-4ABC0AAB4AC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AB164814-7ECF-4183-8706-9EB852AC0277}"/>
              </a:ext>
            </a:extLst>
          </p:cNvPr>
          <p:cNvSpPr txBox="1">
            <a:spLocks/>
          </p:cNvSpPr>
          <p:nvPr userDrawn="1"/>
        </p:nvSpPr>
        <p:spPr>
          <a:xfrm>
            <a:off x="9281159" y="6309360"/>
            <a:ext cx="2560320" cy="27432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©Jacobs 2025</a:t>
            </a:r>
            <a:endParaRPr kumimoji="0" lang="en-AU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3439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1" r:id="rId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Jacobs Chronos" panose="010B0603030503030204" pitchFamily="34" charset="0"/>
        </a:defRPr>
      </a:lvl1pPr>
    </p:titleStyle>
    <p:bodyStyle>
      <a:lvl1pPr marL="270000" indent="-270000" algn="l" defTabSz="914400" rtl="0" eaLnBrk="1" latinLnBrk="0" hangingPunct="1">
        <a:lnSpc>
          <a:spcPct val="90000"/>
        </a:lnSpc>
        <a:spcBef>
          <a:spcPts val="1000"/>
        </a:spcBef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j-lt"/>
          <a:ea typeface="+mn-ea"/>
          <a:cs typeface="Jacobs Chronos" panose="010B0603030503030204" pitchFamily="34" charset="0"/>
        </a:defRPr>
      </a:lvl1pPr>
      <a:lvl2pPr marL="540000" indent="-270000" algn="l" defTabSz="914400" rtl="0" eaLnBrk="1" latinLnBrk="0" hangingPunct="1">
        <a:lnSpc>
          <a:spcPct val="90000"/>
        </a:lnSpc>
        <a:spcBef>
          <a:spcPts val="500"/>
        </a:spcBef>
        <a:buFont typeface="Jacobs Chronos" panose="010B0603030503030204" pitchFamily="34" charset="0"/>
        <a:buChar char="−"/>
        <a:defRPr sz="2200" kern="1200">
          <a:solidFill>
            <a:schemeClr val="tx1"/>
          </a:solidFill>
          <a:latin typeface="+mj-lt"/>
          <a:ea typeface="+mn-ea"/>
          <a:cs typeface="Jacobs Chronos" panose="010B0603030503030204" pitchFamily="34" charset="0"/>
        </a:defRPr>
      </a:lvl2pPr>
      <a:lvl3pPr marL="810000" indent="-2700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j-lt"/>
          <a:ea typeface="+mn-ea"/>
          <a:cs typeface="Jacobs Chronos" panose="010B0603030503030204" pitchFamily="34" charset="0"/>
        </a:defRPr>
      </a:lvl3pPr>
      <a:lvl4pPr marL="1080000" indent="-270000" algn="l" defTabSz="914400" rtl="0" eaLnBrk="1" latinLnBrk="0" hangingPunct="1">
        <a:lnSpc>
          <a:spcPct val="90000"/>
        </a:lnSpc>
        <a:spcBef>
          <a:spcPts val="500"/>
        </a:spcBef>
        <a:buFont typeface="Jacobs Chronos" panose="010B0603030503030204" pitchFamily="34" charset="0"/>
        <a:buChar char="−"/>
        <a:defRPr sz="1800" kern="1200">
          <a:solidFill>
            <a:schemeClr val="tx1"/>
          </a:solidFill>
          <a:latin typeface="+mj-lt"/>
          <a:ea typeface="+mn-ea"/>
          <a:cs typeface="Jacobs Chronos" panose="010B0603030503030204" pitchFamily="34" charset="0"/>
        </a:defRPr>
      </a:lvl4pPr>
      <a:lvl5pPr marL="1350000" indent="-2700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j-lt"/>
          <a:ea typeface="+mn-ea"/>
          <a:cs typeface="Jacobs Chronos" panose="010B0603030503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2207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7" r:id="rId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Jacobs Chronos" panose="010B0603030503030204" pitchFamily="34" charset="0"/>
          <a:ea typeface="+mj-ea"/>
          <a:cs typeface="Jacobs Chronos" panose="010B0603030503030204" pitchFamily="34" charset="0"/>
        </a:defRPr>
      </a:lvl1pPr>
    </p:titleStyle>
    <p:bodyStyle>
      <a:lvl1pPr marL="228600" indent="-270000" algn="l" defTabSz="914400" rtl="0" eaLnBrk="1" latinLnBrk="0" hangingPunct="1">
        <a:lnSpc>
          <a:spcPct val="90000"/>
        </a:lnSpc>
        <a:spcBef>
          <a:spcPts val="1000"/>
        </a:spcBef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Jacobs Chronos" panose="010B0603030503030204" pitchFamily="34" charset="0"/>
          <a:ea typeface="+mn-ea"/>
          <a:cs typeface="Jacobs Chronos" panose="010B0603030503030204" pitchFamily="34" charset="0"/>
        </a:defRPr>
      </a:lvl1pPr>
      <a:lvl2pPr marL="576000" indent="-270000" algn="l" defTabSz="914400" rtl="0" eaLnBrk="1" latinLnBrk="0" hangingPunct="1">
        <a:lnSpc>
          <a:spcPct val="90000"/>
        </a:lnSpc>
        <a:spcBef>
          <a:spcPts val="500"/>
        </a:spcBef>
        <a:buFont typeface="Jacobs Chronos" panose="010B0603030503030204" pitchFamily="34" charset="0"/>
        <a:buChar char="−"/>
        <a:defRPr sz="2200" kern="1200">
          <a:solidFill>
            <a:schemeClr val="tx1"/>
          </a:solidFill>
          <a:latin typeface="Jacobs Chronos" panose="010B0603030503030204" pitchFamily="34" charset="0"/>
          <a:ea typeface="+mn-ea"/>
          <a:cs typeface="Jacobs Chronos" panose="010B0603030503030204" pitchFamily="34" charset="0"/>
        </a:defRPr>
      </a:lvl2pPr>
      <a:lvl3pPr marL="864000" indent="-2700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Jacobs Chronos" panose="010B0603030503030204" pitchFamily="34" charset="0"/>
          <a:ea typeface="+mn-ea"/>
          <a:cs typeface="Jacobs Chronos" panose="010B0603030503030204" pitchFamily="34" charset="0"/>
        </a:defRPr>
      </a:lvl3pPr>
      <a:lvl4pPr marL="1152000" indent="-270000" algn="l" defTabSz="914400" rtl="0" eaLnBrk="1" latinLnBrk="0" hangingPunct="1">
        <a:lnSpc>
          <a:spcPct val="90000"/>
        </a:lnSpc>
        <a:spcBef>
          <a:spcPts val="500"/>
        </a:spcBef>
        <a:buFont typeface="Jacobs Chronos" panose="010B0603030503030204" pitchFamily="34" charset="0"/>
        <a:buChar char="−"/>
        <a:defRPr sz="1800" kern="1200">
          <a:solidFill>
            <a:schemeClr val="tx1"/>
          </a:solidFill>
          <a:latin typeface="Jacobs Chronos" panose="010B0603030503030204" pitchFamily="34" charset="0"/>
          <a:ea typeface="+mn-ea"/>
          <a:cs typeface="Jacobs Chronos" panose="010B0603030503030204" pitchFamily="34" charset="0"/>
        </a:defRPr>
      </a:lvl4pPr>
      <a:lvl5pPr marL="1440000" indent="-2700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Jacobs Chronos" panose="010B0603030503030204" pitchFamily="34" charset="0"/>
          <a:ea typeface="+mn-ea"/>
          <a:cs typeface="Jacobs Chronos" panose="010B0603030503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05EF49-FCD1-9CEE-0353-4BE86C4CCE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D927EDE3-B66F-FCED-A7AC-1C094EEE498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Alamogordo Desalination Project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917435-8F0C-31A8-EE4D-C6AB4311708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NM Water Leaders Summit 2026</a:t>
            </a:r>
          </a:p>
          <a:p>
            <a:r>
              <a:rPr lang="en-US" sz="1800" dirty="0"/>
              <a:t>Robert A. Fowlie, PE, BCEE Vice President Jacobs Engineering</a:t>
            </a:r>
          </a:p>
        </p:txBody>
      </p:sp>
    </p:spTree>
    <p:extLst>
      <p:ext uri="{BB962C8B-B14F-4D97-AF65-F5344CB8AC3E}">
        <p14:creationId xmlns:p14="http://schemas.microsoft.com/office/powerpoint/2010/main" val="26589971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05B914-77F5-A197-BE5D-4B0085C1FD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0E4C884-71E9-13CB-4AC3-457C34DDF3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Treatment Plant RO Skids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F02ADF-EC69-E3AE-A93F-CDE220D7240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20040" y="6309360"/>
            <a:ext cx="781674" cy="274320"/>
          </a:xfrm>
        </p:spPr>
        <p:txBody>
          <a:bodyPr/>
          <a:lstStyle/>
          <a:p>
            <a:fld id="{9B3E39EC-4BE2-4DEA-81C0-4ABC0AAB4AC0}" type="slidenum">
              <a:rPr lang="en-AU" smtClean="0"/>
              <a:pPr/>
              <a:t>10</a:t>
            </a:fld>
            <a:endParaRPr lang="en-AU" dirty="0"/>
          </a:p>
        </p:txBody>
      </p:sp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366F4266-BC1E-FCDE-9C2F-40BFEAB638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18673" y="1260315"/>
            <a:ext cx="8354653" cy="5048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1499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EA67EE-AF50-1525-3182-894C8678D3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0F915E3-A994-F848-CEC3-81BA3876CD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 Piping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645A55B-AB8D-C904-478B-8D5571FE402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20040" y="6309360"/>
            <a:ext cx="781674" cy="274320"/>
          </a:xfrm>
        </p:spPr>
        <p:txBody>
          <a:bodyPr/>
          <a:lstStyle/>
          <a:p>
            <a:fld id="{9B3E39EC-4BE2-4DEA-81C0-4ABC0AAB4AC0}" type="slidenum">
              <a:rPr lang="en-AU" smtClean="0"/>
              <a:pPr/>
              <a:t>11</a:t>
            </a:fld>
            <a:endParaRPr lang="en-AU" dirty="0"/>
          </a:p>
        </p:txBody>
      </p:sp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AD65A835-EA95-428D-0813-5CF953C774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18673" y="1308505"/>
            <a:ext cx="8354653" cy="4952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2887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2EDAF4-D33D-EAEF-9D48-842CF2ED1D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History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3A75AF8-5BDF-BE85-69DA-3D5E0EC60FA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B3E39EC-4BE2-4DEA-81C0-4ABC0AAB4AC0}" type="slidenum">
              <a:rPr lang="en-AU" smtClean="0"/>
              <a:pPr/>
              <a:t>2</a:t>
            </a:fld>
            <a:endParaRPr lang="en-AU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3E7CCF-D6BA-4851-4A4A-7F91B9EFED3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19723" y="1243013"/>
            <a:ext cx="9201349" cy="4935537"/>
          </a:xfrm>
        </p:spPr>
        <p:txBody>
          <a:bodyPr/>
          <a:lstStyle/>
          <a:p>
            <a:r>
              <a:rPr lang="en-US" b="1" dirty="0">
                <a:solidFill>
                  <a:schemeClr val="accent2"/>
                </a:solidFill>
              </a:rPr>
              <a:t>2003</a:t>
            </a:r>
            <a:r>
              <a:rPr lang="en-US" dirty="0"/>
              <a:t> - Desalination feasibility study prepared in response to drought of 1999-2003.</a:t>
            </a:r>
          </a:p>
          <a:p>
            <a:r>
              <a:rPr lang="en-US" b="1" dirty="0">
                <a:solidFill>
                  <a:schemeClr val="accent2"/>
                </a:solidFill>
              </a:rPr>
              <a:t>2003</a:t>
            </a:r>
            <a:r>
              <a:rPr lang="en-US" dirty="0"/>
              <a:t> - City submits application to NMOSE for water rights in Tularosa Basin.</a:t>
            </a:r>
          </a:p>
          <a:p>
            <a:r>
              <a:rPr lang="en-US" b="1" dirty="0">
                <a:solidFill>
                  <a:schemeClr val="accent2"/>
                </a:solidFill>
              </a:rPr>
              <a:t>2004</a:t>
            </a:r>
            <a:r>
              <a:rPr lang="en-US" dirty="0"/>
              <a:t> - Received NMOSE approval. Decision appealed and made its way through court system. Final approval in 2010.</a:t>
            </a:r>
          </a:p>
          <a:p>
            <a:r>
              <a:rPr lang="en-US" b="1" dirty="0">
                <a:solidFill>
                  <a:schemeClr val="accent2"/>
                </a:solidFill>
              </a:rPr>
              <a:t>2012</a:t>
            </a:r>
            <a:r>
              <a:rPr lang="en-US" dirty="0"/>
              <a:t> - Required EIS prepared by BLM was approved. </a:t>
            </a:r>
          </a:p>
          <a:p>
            <a:r>
              <a:rPr lang="en-US" b="1" dirty="0">
                <a:solidFill>
                  <a:schemeClr val="accent2"/>
                </a:solidFill>
              </a:rPr>
              <a:t>2012</a:t>
            </a:r>
            <a:r>
              <a:rPr lang="en-US" dirty="0"/>
              <a:t> - Little Bear Fire and loss of Bonito Lake.</a:t>
            </a:r>
          </a:p>
          <a:p>
            <a:r>
              <a:rPr lang="en-US" b="1" dirty="0">
                <a:solidFill>
                  <a:srgbClr val="0A7DFF"/>
                </a:solidFill>
              </a:rPr>
              <a:t>2014</a:t>
            </a:r>
            <a:r>
              <a:rPr lang="en-US" dirty="0"/>
              <a:t> - Design started </a:t>
            </a:r>
          </a:p>
          <a:p>
            <a:r>
              <a:rPr lang="en-US" b="1" dirty="0">
                <a:solidFill>
                  <a:srgbClr val="0A7DFF"/>
                </a:solidFill>
              </a:rPr>
              <a:t>2016</a:t>
            </a:r>
            <a:r>
              <a:rPr lang="en-US" dirty="0"/>
              <a:t> – Design completed </a:t>
            </a:r>
          </a:p>
          <a:p>
            <a:r>
              <a:rPr lang="en-US" b="1" dirty="0">
                <a:solidFill>
                  <a:schemeClr val="accent2"/>
                </a:solidFill>
              </a:rPr>
              <a:t>2017 to 2019 </a:t>
            </a:r>
            <a:r>
              <a:rPr lang="en-US" dirty="0"/>
              <a:t>- Construction of 1 MGD Desalination Plant.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12325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05E59B-0A96-BC80-EC94-7E7DC07409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Need for Project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7E537D2-00D5-0247-01B0-2D1062B30AC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B3E39EC-4BE2-4DEA-81C0-4ABC0AAB4AC0}" type="slidenum">
              <a:rPr lang="en-AU" smtClean="0"/>
              <a:pPr/>
              <a:t>3</a:t>
            </a:fld>
            <a:endParaRPr lang="en-AU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26FB3A-CA31-B97B-1C64-49473DEE574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70% of City water supply is surface water (Bonito Lake and Springs in Sacramento Mtns east of the City)</a:t>
            </a:r>
          </a:p>
          <a:p>
            <a:r>
              <a:rPr lang="en-US" dirty="0"/>
              <a:t>30% of supply is groundwater wells  (groundwater is slightly brackish and is blended with surface water before being supplied to distribution system)</a:t>
            </a:r>
          </a:p>
          <a:p>
            <a:r>
              <a:rPr lang="en-US" dirty="0"/>
              <a:t>Need for project defined by AWWA M50 Manual of Water Supply Practice concept of firm yield/supply.</a:t>
            </a:r>
          </a:p>
          <a:p>
            <a:r>
              <a:rPr lang="en-US" dirty="0"/>
              <a:t>Firm yield/supply is “reliable withdrawal rate of acceptable quality water that can be supplied by available flows and/or storage releases from reservoirs and/or ground water reserves throughout a critical drought period”</a:t>
            </a:r>
          </a:p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227297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69F9C4F-3BA2-5C9A-28E4-AADBDD87751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B3E39EC-4BE2-4DEA-81C0-4ABC0AAB4AC0}" type="slidenum">
              <a:rPr lang="en-AU" smtClean="0"/>
              <a:pPr/>
              <a:t>4</a:t>
            </a:fld>
            <a:endParaRPr lang="en-AU" dirty="0"/>
          </a:p>
        </p:txBody>
      </p:sp>
      <p:pic>
        <p:nvPicPr>
          <p:cNvPr id="11" name="Picture 1">
            <a:extLst>
              <a:ext uri="{FF2B5EF4-FFF2-40B4-BE49-F238E27FC236}">
                <a16:creationId xmlns:a16="http://schemas.microsoft.com/office/drawing/2014/main" id="{FA567C2F-0CEF-388F-8652-971F6B86EC7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1" t="1513" r="3193" b="1796"/>
          <a:stretch>
            <a:fillRect/>
          </a:stretch>
        </p:blipFill>
        <p:spPr bwMode="auto">
          <a:xfrm rot="16200000">
            <a:off x="2605661" y="-1011938"/>
            <a:ext cx="6526530" cy="8664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12143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49DA40-FA8A-8648-6467-08E9323BA7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19E8E0-D9AD-A073-0903-54D3E239AE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Water Quality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9DA574D-14D2-6812-A320-0BAE1E70B00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B3E39EC-4BE2-4DEA-81C0-4ABC0AAB4AC0}" type="slidenum">
              <a:rPr lang="en-AU" smtClean="0"/>
              <a:pPr/>
              <a:t>5</a:t>
            </a:fld>
            <a:endParaRPr lang="en-AU" dirty="0"/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DD32E418-23BC-9AE9-A265-4C163DA3C0B3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0868" y="228600"/>
            <a:ext cx="5370265" cy="6305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4711745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694149-22F8-3EA6-1431-44E4AA27F9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Brackish Groundwater Treatment Plant – Infrastructure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031FD24-D6EE-B532-C147-F484AD49BC3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B3E39EC-4BE2-4DEA-81C0-4ABC0AAB4AC0}" type="slidenum">
              <a:rPr lang="en-AU" smtClean="0"/>
              <a:pPr/>
              <a:t>6</a:t>
            </a:fld>
            <a:endParaRPr lang="en-AU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F17E27-D3E4-A0FB-827F-414A2ECA3B0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Snake Tank Well </a:t>
            </a:r>
            <a:r>
              <a:rPr lang="en-US"/>
              <a:t>and 25-mile </a:t>
            </a:r>
            <a:r>
              <a:rPr lang="en-US" dirty="0"/>
              <a:t>pipeline </a:t>
            </a:r>
          </a:p>
          <a:p>
            <a:r>
              <a:rPr lang="en-US" dirty="0"/>
              <a:t>Capacity – 1 MGD (2- 0.5 MGD Skids)</a:t>
            </a:r>
          </a:p>
          <a:p>
            <a:r>
              <a:rPr lang="en-US" dirty="0"/>
              <a:t>Design recovery -70% (80 is more realistic)</a:t>
            </a:r>
          </a:p>
          <a:p>
            <a:r>
              <a:rPr lang="en-US" dirty="0"/>
              <a:t>Bypass 30% of raw water for blending</a:t>
            </a:r>
          </a:p>
          <a:p>
            <a:r>
              <a:rPr lang="en-US" dirty="0"/>
              <a:t>Finished water TDS – 800 mg/L</a:t>
            </a:r>
          </a:p>
          <a:p>
            <a:r>
              <a:rPr lang="en-US" dirty="0"/>
              <a:t>No feed pumps – process uses 300’ elevation difference between Snake Tank well and treatment plant.</a:t>
            </a:r>
          </a:p>
          <a:p>
            <a:r>
              <a:rPr lang="en-US" dirty="0"/>
              <a:t>Finished water </a:t>
            </a:r>
            <a:r>
              <a:rPr lang="en-US" dirty="0" err="1"/>
              <a:t>clearwell</a:t>
            </a:r>
            <a:r>
              <a:rPr lang="en-US" dirty="0"/>
              <a:t> and booster station </a:t>
            </a:r>
          </a:p>
          <a:p>
            <a:r>
              <a:rPr lang="en-US" dirty="0"/>
              <a:t>Concentrate TDS – 8,000 mg/L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26364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12F9AF-C4DE-9A12-FB7D-1E4A651700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9BC3CDC-74FB-B01A-FCD8-0A945983446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B3E39EC-4BE2-4DEA-81C0-4ABC0AAB4AC0}" type="slidenum">
              <a:rPr lang="en-AU" smtClean="0"/>
              <a:pPr/>
              <a:t>7</a:t>
            </a:fld>
            <a:endParaRPr lang="en-AU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10612AA-A8CC-4865-DCC3-29F7EE7D86EE}"/>
              </a:ext>
            </a:extLst>
          </p:cNvPr>
          <p:cNvGrpSpPr/>
          <p:nvPr/>
        </p:nvGrpSpPr>
        <p:grpSpPr>
          <a:xfrm>
            <a:off x="1524000" y="0"/>
            <a:ext cx="9144000" cy="6858000"/>
            <a:chOff x="1524000" y="0"/>
            <a:chExt cx="9144000" cy="685800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82221730-3EE3-3842-E5AA-5AA4C528956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0" y="0"/>
              <a:ext cx="91440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2AE4537-AF2E-B02B-F258-EBECF1EE1C09}"/>
                </a:ext>
              </a:extLst>
            </p:cNvPr>
            <p:cNvSpPr/>
            <p:nvPr/>
          </p:nvSpPr>
          <p:spPr>
            <a:xfrm>
              <a:off x="9907571" y="6309360"/>
              <a:ext cx="367645" cy="4119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221221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0885A4-017F-0673-4C4A-E3221C3015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C708CC1-8A6F-0E82-4066-A0EF68B2F2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Concentrate Disposal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2567AA8-E6A7-26C6-0D06-4BFFF6DC260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B3E39EC-4BE2-4DEA-81C0-4ABC0AAB4AC0}" type="slidenum">
              <a:rPr lang="en-AU" smtClean="0"/>
              <a:pPr/>
              <a:t>8</a:t>
            </a:fld>
            <a:endParaRPr lang="en-AU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135003-22D0-A299-9C92-15D201C1DF9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19723" y="1243013"/>
            <a:ext cx="8400071" cy="4935537"/>
          </a:xfrm>
        </p:spPr>
        <p:txBody>
          <a:bodyPr/>
          <a:lstStyle/>
          <a:p>
            <a:r>
              <a:rPr lang="en-US" dirty="0"/>
              <a:t>Concentrate disposal to sanitary sewer and 5.6 acre evaporation pond.</a:t>
            </a:r>
          </a:p>
          <a:p>
            <a:r>
              <a:rPr lang="en-US" dirty="0"/>
              <a:t>Plant operator controls how much goes to pond and sanitary sewer (60-65% goes to sanitary sewer).</a:t>
            </a:r>
          </a:p>
          <a:p>
            <a:r>
              <a:rPr lang="en-US" dirty="0"/>
              <a:t>Pond is double lined (2-60 mil HDPE liners separated by geonet).</a:t>
            </a:r>
          </a:p>
          <a:p>
            <a:r>
              <a:rPr lang="en-US" dirty="0"/>
              <a:t>Future expansions in production capacity will require injection well for concentrate disposal.</a:t>
            </a:r>
          </a:p>
        </p:txBody>
      </p:sp>
    </p:spTree>
    <p:extLst>
      <p:ext uri="{BB962C8B-B14F-4D97-AF65-F5344CB8AC3E}">
        <p14:creationId xmlns:p14="http://schemas.microsoft.com/office/powerpoint/2010/main" val="42923629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0DD68B-C510-F88B-55A5-36ABCF7FA4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6A1FD7E-3C42-6CBE-CC8E-74C51C3362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Evaporation Pond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35956E4-C126-EF85-354F-0A017CE4D3E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20040" y="6309360"/>
            <a:ext cx="781674" cy="274320"/>
          </a:xfrm>
        </p:spPr>
        <p:txBody>
          <a:bodyPr/>
          <a:lstStyle/>
          <a:p>
            <a:fld id="{9B3E39EC-4BE2-4DEA-81C0-4ABC0AAB4AC0}" type="slidenum">
              <a:rPr lang="en-AU" smtClean="0"/>
              <a:pPr/>
              <a:t>9</a:t>
            </a:fld>
            <a:endParaRPr lang="en-AU" dirty="0"/>
          </a:p>
        </p:txBody>
      </p:sp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BAA7BE24-3C75-9623-F8FE-5C517B4571F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4040" y="1260315"/>
            <a:ext cx="8503920" cy="5048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80949"/>
      </p:ext>
    </p:extLst>
  </p:cSld>
  <p:clrMapOvr>
    <a:masterClrMapping/>
  </p:clrMapOvr>
</p:sld>
</file>

<file path=ppt/theme/theme1.xml><?xml version="1.0" encoding="utf-8"?>
<a:theme xmlns:a="http://schemas.openxmlformats.org/drawingml/2006/main" name="Title Slides (Accent Color Themes Only).">
  <a:themeElements>
    <a:clrScheme name="Jacobs Accents Blue">
      <a:dk1>
        <a:srgbClr val="000000"/>
      </a:dk1>
      <a:lt1>
        <a:srgbClr val="FFFFFF"/>
      </a:lt1>
      <a:dk2>
        <a:srgbClr val="333333"/>
      </a:dk2>
      <a:lt2>
        <a:srgbClr val="E6E6E6"/>
      </a:lt2>
      <a:accent1>
        <a:srgbClr val="231EDC"/>
      </a:accent1>
      <a:accent2>
        <a:srgbClr val="0A7DFF"/>
      </a:accent2>
      <a:accent3>
        <a:srgbClr val="5AE6FF"/>
      </a:accent3>
      <a:accent4>
        <a:srgbClr val="001E55"/>
      </a:accent4>
      <a:accent5>
        <a:srgbClr val="A5A5A5"/>
      </a:accent5>
      <a:accent6>
        <a:srgbClr val="C8C8C8"/>
      </a:accent6>
      <a:hlink>
        <a:srgbClr val="231EDC"/>
      </a:hlink>
      <a:folHlink>
        <a:srgbClr val="E5E5E5"/>
      </a:folHlink>
    </a:clrScheme>
    <a:fontScheme name="JacobsChronos">
      <a:majorFont>
        <a:latin typeface="Jacobs Chronos"/>
        <a:ea typeface=""/>
        <a:cs typeface=""/>
      </a:majorFont>
      <a:minorFont>
        <a:latin typeface="Jacobs Chrono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dirty="0" smtClean="0">
            <a:latin typeface="+mj-lt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l">
          <a:defRPr dirty="0">
            <a:latin typeface="+mj-lt"/>
          </a:defRPr>
        </a:defPPr>
      </a:lstStyle>
    </a:txDef>
  </a:objectDefaults>
  <a:extraClrSchemeLst/>
  <a:custClrLst>
    <a:custClr name="Blue 1">
      <a:srgbClr val="231EDC"/>
    </a:custClr>
    <a:custClr name="Blue 2">
      <a:srgbClr val="0A7DFF"/>
    </a:custClr>
    <a:custClr name="Blue 3">
      <a:srgbClr val="5AE6FF"/>
    </a:custClr>
    <a:custClr name="Blue 4">
      <a:srgbClr val="001E55"/>
    </a:custClr>
    <a:custClr name="Blue 5">
      <a:srgbClr val="6CB1FF"/>
    </a:custClr>
    <a:custClr name="Blue 6">
      <a:srgbClr val="C2DEFF"/>
    </a:custClr>
    <a:custClr name="Green 1">
      <a:srgbClr val="007D55"/>
    </a:custClr>
    <a:custClr name="Green 2">
      <a:srgbClr val="0AD287"/>
    </a:custClr>
    <a:custClr name="Green 3">
      <a:srgbClr val="78FAC8"/>
    </a:custClr>
    <a:custClr name="Green 4">
      <a:srgbClr val="003C2D"/>
    </a:custClr>
    <a:custClr name="Purple 1">
      <a:srgbClr val="6F006E"/>
    </a:custClr>
    <a:custClr name="Purple 2">
      <a:srgbClr val="A800A8"/>
    </a:custClr>
    <a:custClr name="Purple 3">
      <a:srgbClr val="D7A5F5"/>
    </a:custClr>
    <a:custClr name="Purple 4">
      <a:srgbClr val="460F32"/>
    </a:custClr>
    <a:custClr name="Purple 5">
      <a:srgbClr val="CB66CB"/>
    </a:custClr>
    <a:custClr name="Purple 6">
      <a:srgbClr val="E9BFE9"/>
    </a:custClr>
    <a:custClr name="Green 5">
      <a:srgbClr val="6CE4B7"/>
    </a:custClr>
    <a:custClr name="Green 6">
      <a:srgbClr val="C2F4E1"/>
    </a:custClr>
    <a:custClr name="Spacer">
      <a:srgbClr val="FFFFFF"/>
    </a:custClr>
    <a:custClr name="Spacer">
      <a:srgbClr val="FFFFFF"/>
    </a:custClr>
    <a:custClr name="Red 1">
      <a:srgbClr val="D72850"/>
    </a:custClr>
    <a:custClr name="Red 2">
      <a:srgbClr val="FF465F"/>
    </a:custClr>
    <a:custClr name="Red 3">
      <a:srgbClr val="FF9191"/>
    </a:custClr>
    <a:custClr name="Red 4">
      <a:srgbClr val="690A28"/>
    </a:custClr>
    <a:custClr name="Red 5">
      <a:srgbClr val="FF909F"/>
    </a:custClr>
    <a:custClr name="Red 6">
      <a:srgbClr val="FFD1D7"/>
    </a:custClr>
    <a:custClr name="Grey1">
      <a:srgbClr val="333333"/>
    </a:custClr>
    <a:custClr name="Grey2">
      <a:srgbClr val="A5A5A5"/>
    </a:custClr>
    <a:custClr name="Grey3">
      <a:srgbClr val="C8C8C8"/>
    </a:custClr>
    <a:custClr name="Grey4">
      <a:srgbClr val="E6E6E6"/>
    </a:custClr>
    <a:custClr name="Orange 1">
      <a:srgbClr val="FF6100"/>
    </a:custClr>
    <a:custClr name="Orange 2">
      <a:srgbClr val="FF8600"/>
    </a:custClr>
    <a:custClr name="Orange 3">
      <a:srgbClr val="FFCA8F"/>
    </a:custClr>
    <a:custClr name="Orange 4">
      <a:srgbClr val="922700"/>
    </a:custClr>
    <a:custClr name="Orange 5">
      <a:srgbClr val="FFB666"/>
    </a:custClr>
    <a:custClr name="Orange 6">
      <a:srgbClr val="FFE1BF"/>
    </a:custClr>
    <a:custClr name="Spacer">
      <a:srgbClr val="FFFFFF"/>
    </a:custClr>
    <a:custClr name="Spacer">
      <a:srgbClr val="FFFFFF"/>
    </a:custClr>
    <a:custClr name="Spacer">
      <a:srgbClr val="FFFFFF"/>
    </a:custClr>
    <a:custClr name="Spacer">
      <a:srgbClr val="FFFFFF"/>
    </a:custClr>
    <a:custClr name="Yellow 1">
      <a:srgbClr val="FFA014"/>
    </a:custClr>
    <a:custClr name="Yellow 2">
      <a:srgbClr val="FFB41E"/>
    </a:custClr>
    <a:custClr name="Yellow 3">
      <a:srgbClr val="FFDC78"/>
    </a:custClr>
    <a:custClr name="Yellow 4">
      <a:srgbClr val="C05C27"/>
    </a:custClr>
    <a:custClr name="Yellow 5">
      <a:srgbClr val="FFD278"/>
    </a:custClr>
    <a:custClr name="Yellow 6">
      <a:srgbClr val="FFECC7"/>
    </a:custClr>
    <a:custClr name="Spacer">
      <a:srgbClr val="FFFFFF"/>
    </a:custClr>
    <a:custClr name="Spacer">
      <a:srgbClr val="FFFFFF"/>
    </a:custClr>
    <a:custClr name="Spacer">
      <a:srgbClr val="FFFFFF"/>
    </a:custClr>
    <a:custClr name="Spacer">
      <a:srgbClr val="FFFFFF"/>
    </a:custClr>
  </a:custClr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dirty="0" smtClean="0">
            <a:latin typeface="+mj-lt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l">
          <a:defRPr dirty="0">
            <a:latin typeface="+mj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 Vertical Color Bar (Accent Color Themes Only).">
  <a:themeElements>
    <a:clrScheme name="Jacobs Accents Blue">
      <a:dk1>
        <a:srgbClr val="000000"/>
      </a:dk1>
      <a:lt1>
        <a:srgbClr val="FFFFFF"/>
      </a:lt1>
      <a:dk2>
        <a:srgbClr val="333333"/>
      </a:dk2>
      <a:lt2>
        <a:srgbClr val="E6E6E6"/>
      </a:lt2>
      <a:accent1>
        <a:srgbClr val="231EDC"/>
      </a:accent1>
      <a:accent2>
        <a:srgbClr val="0A7DFF"/>
      </a:accent2>
      <a:accent3>
        <a:srgbClr val="5AE6FF"/>
      </a:accent3>
      <a:accent4>
        <a:srgbClr val="001E55"/>
      </a:accent4>
      <a:accent5>
        <a:srgbClr val="A5A5A5"/>
      </a:accent5>
      <a:accent6>
        <a:srgbClr val="C8C8C8"/>
      </a:accent6>
      <a:hlink>
        <a:srgbClr val="231EDC"/>
      </a:hlink>
      <a:folHlink>
        <a:srgbClr val="E5E5E5"/>
      </a:folHlink>
    </a:clrScheme>
    <a:fontScheme name="JacobsChronos">
      <a:majorFont>
        <a:latin typeface="Jacobs Chronos"/>
        <a:ea typeface=""/>
        <a:cs typeface=""/>
      </a:majorFont>
      <a:minorFont>
        <a:latin typeface="Jacobs Chrono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dirty="0" smtClean="0">
            <a:latin typeface="+mj-lt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l">
          <a:defRPr dirty="0">
            <a:latin typeface="+mj-lt"/>
          </a:defRPr>
        </a:defPPr>
      </a:lstStyle>
    </a:txDef>
  </a:objectDefaults>
  <a:extraClrSchemeLst/>
  <a:custClrLst>
    <a:custClr name="Blue 1">
      <a:srgbClr val="231EDC"/>
    </a:custClr>
    <a:custClr name="Blue 2">
      <a:srgbClr val="0A7DFF"/>
    </a:custClr>
    <a:custClr name="Blue 3">
      <a:srgbClr val="5AE6FF"/>
    </a:custClr>
    <a:custClr name="Blue 4">
      <a:srgbClr val="001E55"/>
    </a:custClr>
    <a:custClr name="Blue 5">
      <a:srgbClr val="6CB1FF"/>
    </a:custClr>
    <a:custClr name="Blue 6">
      <a:srgbClr val="C2DEFF"/>
    </a:custClr>
    <a:custClr name="Green 1">
      <a:srgbClr val="007D55"/>
    </a:custClr>
    <a:custClr name="Green 2">
      <a:srgbClr val="0AD287"/>
    </a:custClr>
    <a:custClr name="Green 3">
      <a:srgbClr val="78FAC8"/>
    </a:custClr>
    <a:custClr name="Green 4">
      <a:srgbClr val="003C2D"/>
    </a:custClr>
    <a:custClr name="Purple 1">
      <a:srgbClr val="6F006E"/>
    </a:custClr>
    <a:custClr name="Purple 2">
      <a:srgbClr val="A800A8"/>
    </a:custClr>
    <a:custClr name="Purple 3">
      <a:srgbClr val="D7A5F5"/>
    </a:custClr>
    <a:custClr name="Purple 4">
      <a:srgbClr val="460F32"/>
    </a:custClr>
    <a:custClr name="Purple 5">
      <a:srgbClr val="CB66CB"/>
    </a:custClr>
    <a:custClr name="Purple 6">
      <a:srgbClr val="E9BFE9"/>
    </a:custClr>
    <a:custClr name="Green 5">
      <a:srgbClr val="6CE4B7"/>
    </a:custClr>
    <a:custClr name="Green 6">
      <a:srgbClr val="C2F4E1"/>
    </a:custClr>
    <a:custClr name="Spacer">
      <a:srgbClr val="FFFFFF"/>
    </a:custClr>
    <a:custClr name="Spacer">
      <a:srgbClr val="FFFFFF"/>
    </a:custClr>
    <a:custClr name="Red 1">
      <a:srgbClr val="D72850"/>
    </a:custClr>
    <a:custClr name="Red 2">
      <a:srgbClr val="FF465F"/>
    </a:custClr>
    <a:custClr name="Red 3">
      <a:srgbClr val="FF9191"/>
    </a:custClr>
    <a:custClr name="Red 4">
      <a:srgbClr val="690A28"/>
    </a:custClr>
    <a:custClr name="Red 5">
      <a:srgbClr val="FF909F"/>
    </a:custClr>
    <a:custClr name="Red 6">
      <a:srgbClr val="FFD1D7"/>
    </a:custClr>
    <a:custClr name="Grey1">
      <a:srgbClr val="333333"/>
    </a:custClr>
    <a:custClr name="Grey2">
      <a:srgbClr val="A5A5A5"/>
    </a:custClr>
    <a:custClr name="Grey3">
      <a:srgbClr val="C8C8C8"/>
    </a:custClr>
    <a:custClr name="Grey4">
      <a:srgbClr val="E6E6E6"/>
    </a:custClr>
    <a:custClr name="Orange 1">
      <a:srgbClr val="FF6100"/>
    </a:custClr>
    <a:custClr name="Orange 2">
      <a:srgbClr val="FF8600"/>
    </a:custClr>
    <a:custClr name="Orange 3">
      <a:srgbClr val="FFCA8F"/>
    </a:custClr>
    <a:custClr name="Orange 4">
      <a:srgbClr val="922700"/>
    </a:custClr>
    <a:custClr name="Orange 5">
      <a:srgbClr val="FFB666"/>
    </a:custClr>
    <a:custClr name="Orange 6">
      <a:srgbClr val="FFE1BF"/>
    </a:custClr>
    <a:custClr name="Spacer">
      <a:srgbClr val="FFFFFF"/>
    </a:custClr>
    <a:custClr name="Spacer">
      <a:srgbClr val="FFFFFF"/>
    </a:custClr>
    <a:custClr name="Spacer">
      <a:srgbClr val="FFFFFF"/>
    </a:custClr>
    <a:custClr name="Spacer">
      <a:srgbClr val="FFFFFF"/>
    </a:custClr>
    <a:custClr name="Yellow 1">
      <a:srgbClr val="FFA014"/>
    </a:custClr>
    <a:custClr name="Yellow 2">
      <a:srgbClr val="FFB41E"/>
    </a:custClr>
    <a:custClr name="Yellow 3">
      <a:srgbClr val="FFDC78"/>
    </a:custClr>
    <a:custClr name="Yellow 4">
      <a:srgbClr val="C05C27"/>
    </a:custClr>
    <a:custClr name="Yellow 5">
      <a:srgbClr val="FFD278"/>
    </a:custClr>
    <a:custClr name="Yellow 6">
      <a:srgbClr val="FFECC7"/>
    </a:custClr>
    <a:custClr name="Spacer">
      <a:srgbClr val="FFFFFF"/>
    </a:custClr>
    <a:custClr name="Spacer">
      <a:srgbClr val="FFFFFF"/>
    </a:custClr>
    <a:custClr name="Spacer">
      <a:srgbClr val="FFFFFF"/>
    </a:custClr>
    <a:custClr name="Spacer">
      <a:srgbClr val="FFFFFF"/>
    </a:custClr>
  </a:custClrLst>
  <a:extLst>
    <a:ext uri="{05A4C25C-085E-4340-85A3-A5531E510DB2}">
      <thm15:themeFamily xmlns:thm15="http://schemas.microsoft.com/office/thememl/2012/main" name="Jacobs_PowerPoint_V7_01.pptx" id="{F7656221-DB9D-4148-BC7A-FE875EAFFF41}" vid="{44989FB5-C365-492E-8918-FA1B52802865}"/>
    </a:ext>
  </a:extLst>
</a:theme>
</file>

<file path=ppt/theme/theme3.xml><?xml version="1.0" encoding="utf-8"?>
<a:theme xmlns:a="http://schemas.openxmlformats.org/drawingml/2006/main" name="Content Vertical Color Bar &amp; Kicker Box (Accent Color Themes Only).">
  <a:themeElements>
    <a:clrScheme name="Jacobs Accents Blue">
      <a:dk1>
        <a:srgbClr val="000000"/>
      </a:dk1>
      <a:lt1>
        <a:srgbClr val="FFFFFF"/>
      </a:lt1>
      <a:dk2>
        <a:srgbClr val="333333"/>
      </a:dk2>
      <a:lt2>
        <a:srgbClr val="E6E6E6"/>
      </a:lt2>
      <a:accent1>
        <a:srgbClr val="231EDC"/>
      </a:accent1>
      <a:accent2>
        <a:srgbClr val="0A7DFF"/>
      </a:accent2>
      <a:accent3>
        <a:srgbClr val="5AE6FF"/>
      </a:accent3>
      <a:accent4>
        <a:srgbClr val="001E55"/>
      </a:accent4>
      <a:accent5>
        <a:srgbClr val="A5A5A5"/>
      </a:accent5>
      <a:accent6>
        <a:srgbClr val="C8C8C8"/>
      </a:accent6>
      <a:hlink>
        <a:srgbClr val="231EDC"/>
      </a:hlink>
      <a:folHlink>
        <a:srgbClr val="E5E5E5"/>
      </a:folHlink>
    </a:clrScheme>
    <a:fontScheme name="JacobsChronos">
      <a:majorFont>
        <a:latin typeface="Jacobs Chronos"/>
        <a:ea typeface=""/>
        <a:cs typeface=""/>
      </a:majorFont>
      <a:minorFont>
        <a:latin typeface="Jacobs Chrono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dirty="0" smtClean="0">
            <a:latin typeface="+mj-lt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l">
          <a:defRPr dirty="0">
            <a:latin typeface="+mj-lt"/>
          </a:defRPr>
        </a:defPPr>
      </a:lstStyle>
    </a:txDef>
  </a:objectDefaults>
  <a:extraClrSchemeLst/>
  <a:custClrLst>
    <a:custClr name="Blue 1">
      <a:srgbClr val="231EDC"/>
    </a:custClr>
    <a:custClr name="Blue 2">
      <a:srgbClr val="0A7DFF"/>
    </a:custClr>
    <a:custClr name="Blue 3">
      <a:srgbClr val="5AE6FF"/>
    </a:custClr>
    <a:custClr name="Blue 4">
      <a:srgbClr val="001E55"/>
    </a:custClr>
    <a:custClr name="Blue 5">
      <a:srgbClr val="6CB1FF"/>
    </a:custClr>
    <a:custClr name="Blue 6">
      <a:srgbClr val="C2DEFF"/>
    </a:custClr>
    <a:custClr name="Green 1">
      <a:srgbClr val="007D55"/>
    </a:custClr>
    <a:custClr name="Green 2">
      <a:srgbClr val="0AD287"/>
    </a:custClr>
    <a:custClr name="Green 3">
      <a:srgbClr val="78FAC8"/>
    </a:custClr>
    <a:custClr name="Green 4">
      <a:srgbClr val="003C2D"/>
    </a:custClr>
    <a:custClr name="Purple 1">
      <a:srgbClr val="6F006E"/>
    </a:custClr>
    <a:custClr name="Purple 2">
      <a:srgbClr val="A800A8"/>
    </a:custClr>
    <a:custClr name="Purple 3">
      <a:srgbClr val="D7A5F5"/>
    </a:custClr>
    <a:custClr name="Purple 4">
      <a:srgbClr val="460F32"/>
    </a:custClr>
    <a:custClr name="Purple 5">
      <a:srgbClr val="CB66CB"/>
    </a:custClr>
    <a:custClr name="Purple 6">
      <a:srgbClr val="E9BFE9"/>
    </a:custClr>
    <a:custClr name="Green 5">
      <a:srgbClr val="6CE4B7"/>
    </a:custClr>
    <a:custClr name="Green 6">
      <a:srgbClr val="C2F4E1"/>
    </a:custClr>
    <a:custClr name="Spacer">
      <a:srgbClr val="FFFFFF"/>
    </a:custClr>
    <a:custClr name="Spacer">
      <a:srgbClr val="FFFFFF"/>
    </a:custClr>
    <a:custClr name="Red 1">
      <a:srgbClr val="D72850"/>
    </a:custClr>
    <a:custClr name="Red 2">
      <a:srgbClr val="FF465F"/>
    </a:custClr>
    <a:custClr name="Red 3">
      <a:srgbClr val="FF9191"/>
    </a:custClr>
    <a:custClr name="Red 4">
      <a:srgbClr val="690A28"/>
    </a:custClr>
    <a:custClr name="Red 5">
      <a:srgbClr val="FF909F"/>
    </a:custClr>
    <a:custClr name="Red 6">
      <a:srgbClr val="FFD1D7"/>
    </a:custClr>
    <a:custClr name="Grey1">
      <a:srgbClr val="333333"/>
    </a:custClr>
    <a:custClr name="Grey2">
      <a:srgbClr val="A5A5A5"/>
    </a:custClr>
    <a:custClr name="Grey3">
      <a:srgbClr val="C8C8C8"/>
    </a:custClr>
    <a:custClr name="Grey4">
      <a:srgbClr val="E6E6E6"/>
    </a:custClr>
    <a:custClr name="Orange 1">
      <a:srgbClr val="FF6100"/>
    </a:custClr>
    <a:custClr name="Orange 2">
      <a:srgbClr val="FF8600"/>
    </a:custClr>
    <a:custClr name="Orange 3">
      <a:srgbClr val="FFCA8F"/>
    </a:custClr>
    <a:custClr name="Orange 4">
      <a:srgbClr val="922700"/>
    </a:custClr>
    <a:custClr name="Orange 5">
      <a:srgbClr val="FFB666"/>
    </a:custClr>
    <a:custClr name="Orange 6">
      <a:srgbClr val="FFE1BF"/>
    </a:custClr>
    <a:custClr name="Spacer">
      <a:srgbClr val="FFFFFF"/>
    </a:custClr>
    <a:custClr name="Spacer">
      <a:srgbClr val="FFFFFF"/>
    </a:custClr>
    <a:custClr name="Spacer">
      <a:srgbClr val="FFFFFF"/>
    </a:custClr>
    <a:custClr name="Spacer">
      <a:srgbClr val="FFFFFF"/>
    </a:custClr>
    <a:custClr name="Yellow 1">
      <a:srgbClr val="FFA014"/>
    </a:custClr>
    <a:custClr name="Yellow 2">
      <a:srgbClr val="FFB41E"/>
    </a:custClr>
    <a:custClr name="Yellow 3">
      <a:srgbClr val="FFDC78"/>
    </a:custClr>
    <a:custClr name="Yellow 4">
      <a:srgbClr val="C05C27"/>
    </a:custClr>
    <a:custClr name="Yellow 5">
      <a:srgbClr val="FFD278"/>
    </a:custClr>
    <a:custClr name="Yellow 6">
      <a:srgbClr val="FFECC7"/>
    </a:custClr>
    <a:custClr name="Spacer">
      <a:srgbClr val="FFFFFF"/>
    </a:custClr>
    <a:custClr name="Spacer">
      <a:srgbClr val="FFFFFF"/>
    </a:custClr>
    <a:custClr name="Spacer">
      <a:srgbClr val="FFFFFF"/>
    </a:custClr>
    <a:custClr name="Spacer">
      <a:srgbClr val="FFFFFF"/>
    </a:custClr>
  </a:custClrLst>
  <a:extLst>
    <a:ext uri="{05A4C25C-085E-4340-85A3-A5531E510DB2}">
      <thm15:themeFamily xmlns:thm15="http://schemas.microsoft.com/office/thememl/2012/main" name="Jacobs_PowerPoint_V7_01.pptx" id="{F7656221-DB9D-4148-BC7A-FE875EAFFF41}" vid="{44989FB5-C365-492E-8918-FA1B52802865}"/>
    </a:ext>
  </a:extLst>
</a:theme>
</file>

<file path=ppt/theme/theme4.xml><?xml version="1.0" encoding="utf-8"?>
<a:theme xmlns:a="http://schemas.openxmlformats.org/drawingml/2006/main" name="Content Color Text Block with Image Placeholder (Accent Color Themes Only).">
  <a:themeElements>
    <a:clrScheme name="Jacobs Accents Blue">
      <a:dk1>
        <a:srgbClr val="000000"/>
      </a:dk1>
      <a:lt1>
        <a:srgbClr val="FFFFFF"/>
      </a:lt1>
      <a:dk2>
        <a:srgbClr val="333333"/>
      </a:dk2>
      <a:lt2>
        <a:srgbClr val="E6E6E6"/>
      </a:lt2>
      <a:accent1>
        <a:srgbClr val="231EDC"/>
      </a:accent1>
      <a:accent2>
        <a:srgbClr val="0A7DFF"/>
      </a:accent2>
      <a:accent3>
        <a:srgbClr val="5AE6FF"/>
      </a:accent3>
      <a:accent4>
        <a:srgbClr val="001E55"/>
      </a:accent4>
      <a:accent5>
        <a:srgbClr val="A5A5A5"/>
      </a:accent5>
      <a:accent6>
        <a:srgbClr val="C8C8C8"/>
      </a:accent6>
      <a:hlink>
        <a:srgbClr val="231EDC"/>
      </a:hlink>
      <a:folHlink>
        <a:srgbClr val="E5E5E5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Blue 1">
      <a:srgbClr val="231EDC"/>
    </a:custClr>
    <a:custClr name="Blue 2">
      <a:srgbClr val="0A7DFF"/>
    </a:custClr>
    <a:custClr name="Blue 3">
      <a:srgbClr val="5AE6FF"/>
    </a:custClr>
    <a:custClr name="Blue 4">
      <a:srgbClr val="001E55"/>
    </a:custClr>
    <a:custClr name="Blue 5">
      <a:srgbClr val="6CB1FF"/>
    </a:custClr>
    <a:custClr name="Blue 6">
      <a:srgbClr val="C2DEFF"/>
    </a:custClr>
    <a:custClr name="Green 1">
      <a:srgbClr val="007D55"/>
    </a:custClr>
    <a:custClr name="Green 2">
      <a:srgbClr val="0AD287"/>
    </a:custClr>
    <a:custClr name="Green 3">
      <a:srgbClr val="78FAC8"/>
    </a:custClr>
    <a:custClr name="Green 4">
      <a:srgbClr val="003C2D"/>
    </a:custClr>
    <a:custClr name="Purple 1">
      <a:srgbClr val="6F006E"/>
    </a:custClr>
    <a:custClr name="Purple 2">
      <a:srgbClr val="A800A8"/>
    </a:custClr>
    <a:custClr name="Purple 3">
      <a:srgbClr val="D7A5F5"/>
    </a:custClr>
    <a:custClr name="Purple 4">
      <a:srgbClr val="460F32"/>
    </a:custClr>
    <a:custClr name="Purple 5">
      <a:srgbClr val="CB66CB"/>
    </a:custClr>
    <a:custClr name="Purple 6">
      <a:srgbClr val="E9BFE9"/>
    </a:custClr>
    <a:custClr name="Green 5">
      <a:srgbClr val="6CE4B7"/>
    </a:custClr>
    <a:custClr name="Green 6">
      <a:srgbClr val="C2F4E1"/>
    </a:custClr>
    <a:custClr name="Spacer">
      <a:srgbClr val="FFFFFF"/>
    </a:custClr>
    <a:custClr name="Spacer">
      <a:srgbClr val="FFFFFF"/>
    </a:custClr>
    <a:custClr name="Red 1">
      <a:srgbClr val="D72850"/>
    </a:custClr>
    <a:custClr name="Red 2">
      <a:srgbClr val="FF465F"/>
    </a:custClr>
    <a:custClr name="Red 3">
      <a:srgbClr val="FF9191"/>
    </a:custClr>
    <a:custClr name="Red 4">
      <a:srgbClr val="690A28"/>
    </a:custClr>
    <a:custClr name="Red 5">
      <a:srgbClr val="FF909F"/>
    </a:custClr>
    <a:custClr name="Red 6">
      <a:srgbClr val="FFD1D7"/>
    </a:custClr>
    <a:custClr name="Grey1">
      <a:srgbClr val="333333"/>
    </a:custClr>
    <a:custClr name="Grey2">
      <a:srgbClr val="A5A5A5"/>
    </a:custClr>
    <a:custClr name="Grey3">
      <a:srgbClr val="C8C8C8"/>
    </a:custClr>
    <a:custClr name="Grey4">
      <a:srgbClr val="E6E6E6"/>
    </a:custClr>
    <a:custClr name="Orange 1">
      <a:srgbClr val="FF6100"/>
    </a:custClr>
    <a:custClr name="Orange 2">
      <a:srgbClr val="FF8600"/>
    </a:custClr>
    <a:custClr name="Orange 3">
      <a:srgbClr val="FFCA8F"/>
    </a:custClr>
    <a:custClr name="Orange 4">
      <a:srgbClr val="922700"/>
    </a:custClr>
    <a:custClr name="Orange 5">
      <a:srgbClr val="FFB666"/>
    </a:custClr>
    <a:custClr name="Orange 6">
      <a:srgbClr val="FFE1BF"/>
    </a:custClr>
    <a:custClr name="Spacer">
      <a:srgbClr val="FFFFFF"/>
    </a:custClr>
    <a:custClr name="Spacer">
      <a:srgbClr val="FFFFFF"/>
    </a:custClr>
    <a:custClr name="Spacer">
      <a:srgbClr val="FFFFFF"/>
    </a:custClr>
    <a:custClr name="Spacer">
      <a:srgbClr val="FFFFFF"/>
    </a:custClr>
    <a:custClr name="Yellow 1">
      <a:srgbClr val="FFA014"/>
    </a:custClr>
    <a:custClr name="Yellow 2">
      <a:srgbClr val="FFB41E"/>
    </a:custClr>
    <a:custClr name="Yellow 3">
      <a:srgbClr val="FFDC78"/>
    </a:custClr>
    <a:custClr name="Yellow 4">
      <a:srgbClr val="C05C27"/>
    </a:custClr>
    <a:custClr name="Yellow 5">
      <a:srgbClr val="FFD278"/>
    </a:custClr>
    <a:custClr name="Yellow 6">
      <a:srgbClr val="FFECC7"/>
    </a:custClr>
    <a:custClr name="Spacer">
      <a:srgbClr val="FFFFFF"/>
    </a:custClr>
    <a:custClr name="Spacer">
      <a:srgbClr val="FFFFFF"/>
    </a:custClr>
    <a:custClr name="Spacer">
      <a:srgbClr val="FFFFFF"/>
    </a:custClr>
    <a:custClr name="Spacer">
      <a:srgbClr val="FFFFFF"/>
    </a:custClr>
  </a:custClr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Content Horizontal Bars Color Background (Accent Color Themes Only).">
  <a:themeElements>
    <a:clrScheme name="Jacobs Accents Blue">
      <a:dk1>
        <a:srgbClr val="000000"/>
      </a:dk1>
      <a:lt1>
        <a:srgbClr val="FFFFFF"/>
      </a:lt1>
      <a:dk2>
        <a:srgbClr val="333333"/>
      </a:dk2>
      <a:lt2>
        <a:srgbClr val="E6E6E6"/>
      </a:lt2>
      <a:accent1>
        <a:srgbClr val="231EDC"/>
      </a:accent1>
      <a:accent2>
        <a:srgbClr val="0A7DFF"/>
      </a:accent2>
      <a:accent3>
        <a:srgbClr val="5AE6FF"/>
      </a:accent3>
      <a:accent4>
        <a:srgbClr val="001E55"/>
      </a:accent4>
      <a:accent5>
        <a:srgbClr val="A5A5A5"/>
      </a:accent5>
      <a:accent6>
        <a:srgbClr val="C8C8C8"/>
      </a:accent6>
      <a:hlink>
        <a:srgbClr val="231EDC"/>
      </a:hlink>
      <a:folHlink>
        <a:srgbClr val="E5E5E5"/>
      </a:folHlink>
    </a:clrScheme>
    <a:fontScheme name="JacobsChronos">
      <a:majorFont>
        <a:latin typeface="Jacobs Chronos"/>
        <a:ea typeface=""/>
        <a:cs typeface=""/>
      </a:majorFont>
      <a:minorFont>
        <a:latin typeface="Jacobs Chrono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dirty="0" smtClean="0">
            <a:latin typeface="+mj-lt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l">
          <a:defRPr dirty="0">
            <a:latin typeface="+mj-lt"/>
          </a:defRPr>
        </a:defPPr>
      </a:lstStyle>
    </a:txDef>
  </a:objectDefaults>
  <a:extraClrSchemeLst/>
  <a:custClrLst>
    <a:custClr name="Blue 1">
      <a:srgbClr val="231EDC"/>
    </a:custClr>
    <a:custClr name="Blue 2">
      <a:srgbClr val="0A7DFF"/>
    </a:custClr>
    <a:custClr name="Blue 3">
      <a:srgbClr val="5AE6FF"/>
    </a:custClr>
    <a:custClr name="Blue 4">
      <a:srgbClr val="001E55"/>
    </a:custClr>
    <a:custClr name="Blue 5">
      <a:srgbClr val="6CB1FF"/>
    </a:custClr>
    <a:custClr name="Blue 6">
      <a:srgbClr val="C2DEFF"/>
    </a:custClr>
    <a:custClr name="Green 1">
      <a:srgbClr val="007D55"/>
    </a:custClr>
    <a:custClr name="Green 2">
      <a:srgbClr val="0AD287"/>
    </a:custClr>
    <a:custClr name="Green 3">
      <a:srgbClr val="78FAC8"/>
    </a:custClr>
    <a:custClr name="Green 4">
      <a:srgbClr val="003C2D"/>
    </a:custClr>
    <a:custClr name="Purple 1">
      <a:srgbClr val="6F006E"/>
    </a:custClr>
    <a:custClr name="Purple 2">
      <a:srgbClr val="A800A8"/>
    </a:custClr>
    <a:custClr name="Purple 3">
      <a:srgbClr val="D7A5F5"/>
    </a:custClr>
    <a:custClr name="Purple 4">
      <a:srgbClr val="460F32"/>
    </a:custClr>
    <a:custClr name="Purple 5">
      <a:srgbClr val="CB66CB"/>
    </a:custClr>
    <a:custClr name="Purple 6">
      <a:srgbClr val="E9BFE9"/>
    </a:custClr>
    <a:custClr name="Green 5">
      <a:srgbClr val="6CE4B7"/>
    </a:custClr>
    <a:custClr name="Green 6">
      <a:srgbClr val="C2F4E1"/>
    </a:custClr>
    <a:custClr name="Spacer">
      <a:srgbClr val="FFFFFF"/>
    </a:custClr>
    <a:custClr name="Spacer">
      <a:srgbClr val="FFFFFF"/>
    </a:custClr>
    <a:custClr name="Red 1">
      <a:srgbClr val="D72850"/>
    </a:custClr>
    <a:custClr name="Red 2">
      <a:srgbClr val="FF465F"/>
    </a:custClr>
    <a:custClr name="Red 3">
      <a:srgbClr val="FF9191"/>
    </a:custClr>
    <a:custClr name="Red 4">
      <a:srgbClr val="690A28"/>
    </a:custClr>
    <a:custClr name="Red 5">
      <a:srgbClr val="FF909F"/>
    </a:custClr>
    <a:custClr name="Red 6">
      <a:srgbClr val="FFD1D7"/>
    </a:custClr>
    <a:custClr name="Grey1">
      <a:srgbClr val="333333"/>
    </a:custClr>
    <a:custClr name="Grey2">
      <a:srgbClr val="A5A5A5"/>
    </a:custClr>
    <a:custClr name="Grey3">
      <a:srgbClr val="C8C8C8"/>
    </a:custClr>
    <a:custClr name="Grey4">
      <a:srgbClr val="E6E6E6"/>
    </a:custClr>
    <a:custClr name="Orange 1">
      <a:srgbClr val="FF6100"/>
    </a:custClr>
    <a:custClr name="Orange 2">
      <a:srgbClr val="FF8600"/>
    </a:custClr>
    <a:custClr name="Orange 3">
      <a:srgbClr val="FFCA8F"/>
    </a:custClr>
    <a:custClr name="Orange 4">
      <a:srgbClr val="922700"/>
    </a:custClr>
    <a:custClr name="Orange 5">
      <a:srgbClr val="FFB666"/>
    </a:custClr>
    <a:custClr name="Orange 6">
      <a:srgbClr val="FFE1BF"/>
    </a:custClr>
    <a:custClr name="Spacer">
      <a:srgbClr val="FFFFFF"/>
    </a:custClr>
    <a:custClr name="Spacer">
      <a:srgbClr val="FFFFFF"/>
    </a:custClr>
    <a:custClr name="Spacer">
      <a:srgbClr val="FFFFFF"/>
    </a:custClr>
    <a:custClr name="Spacer">
      <a:srgbClr val="FFFFFF"/>
    </a:custClr>
    <a:custClr name="Yellow 1">
      <a:srgbClr val="FFA014"/>
    </a:custClr>
    <a:custClr name="Yellow 2">
      <a:srgbClr val="FFB41E"/>
    </a:custClr>
    <a:custClr name="Yellow 3">
      <a:srgbClr val="FFDC78"/>
    </a:custClr>
    <a:custClr name="Yellow 4">
      <a:srgbClr val="C05C27"/>
    </a:custClr>
    <a:custClr name="Yellow 5">
      <a:srgbClr val="FFD278"/>
    </a:custClr>
    <a:custClr name="Yellow 6">
      <a:srgbClr val="FFECC7"/>
    </a:custClr>
    <a:custClr name="Spacer">
      <a:srgbClr val="FFFFFF"/>
    </a:custClr>
    <a:custClr name="Spacer">
      <a:srgbClr val="FFFFFF"/>
    </a:custClr>
    <a:custClr name="Spacer">
      <a:srgbClr val="FFFFFF"/>
    </a:custClr>
    <a:custClr name="Spacer">
      <a:srgbClr val="FFFFFF"/>
    </a:custClr>
  </a:custClrLst>
  <a:extLst>
    <a:ext uri="{05A4C25C-085E-4340-85A3-A5531E510DB2}">
      <thm15:themeFamily xmlns:thm15="http://schemas.microsoft.com/office/thememl/2012/main" name="Jacobs_PowerPoint_V7_01.pptx" id="{F7656221-DB9D-4148-BC7A-FE875EAFFF41}" vid="{37F62C33-A62D-480D-8378-B36433DEACA3}"/>
    </a:ext>
  </a:extLst>
</a:theme>
</file>

<file path=ppt/theme/theme6.xml><?xml version="1.0" encoding="utf-8"?>
<a:theme xmlns:a="http://schemas.openxmlformats.org/drawingml/2006/main" name="Image Sequence 2 (Accent Color Themes Only)">
  <a:themeElements>
    <a:clrScheme name="Jacobs Accents Blue">
      <a:dk1>
        <a:srgbClr val="000000"/>
      </a:dk1>
      <a:lt1>
        <a:srgbClr val="FFFFFF"/>
      </a:lt1>
      <a:dk2>
        <a:srgbClr val="333333"/>
      </a:dk2>
      <a:lt2>
        <a:srgbClr val="E6E6E6"/>
      </a:lt2>
      <a:accent1>
        <a:srgbClr val="231EDC"/>
      </a:accent1>
      <a:accent2>
        <a:srgbClr val="0A7DFF"/>
      </a:accent2>
      <a:accent3>
        <a:srgbClr val="5AE6FF"/>
      </a:accent3>
      <a:accent4>
        <a:srgbClr val="001E55"/>
      </a:accent4>
      <a:accent5>
        <a:srgbClr val="A5A5A5"/>
      </a:accent5>
      <a:accent6>
        <a:srgbClr val="C8C8C8"/>
      </a:accent6>
      <a:hlink>
        <a:srgbClr val="231EDC"/>
      </a:hlink>
      <a:folHlink>
        <a:srgbClr val="E5E5E5"/>
      </a:folHlink>
    </a:clrScheme>
    <a:fontScheme name="JacobsChronos">
      <a:majorFont>
        <a:latin typeface="Jacobs Chronos"/>
        <a:ea typeface=""/>
        <a:cs typeface=""/>
      </a:majorFont>
      <a:minorFont>
        <a:latin typeface="Jacobs Chrono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dirty="0" smtClean="0">
            <a:latin typeface="+mj-lt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l">
          <a:defRPr dirty="0">
            <a:latin typeface="+mj-lt"/>
          </a:defRPr>
        </a:defPPr>
      </a:lstStyle>
    </a:txDef>
  </a:objectDefaults>
  <a:extraClrSchemeLst/>
  <a:custClrLst>
    <a:custClr name="Blue 1">
      <a:srgbClr val="231EDC"/>
    </a:custClr>
    <a:custClr name="Blue 2">
      <a:srgbClr val="0A7DFF"/>
    </a:custClr>
    <a:custClr name="Blue 3">
      <a:srgbClr val="5AE6FF"/>
    </a:custClr>
    <a:custClr name="Blue 4">
      <a:srgbClr val="001E55"/>
    </a:custClr>
    <a:custClr name="Blue 5">
      <a:srgbClr val="6CB1FF"/>
    </a:custClr>
    <a:custClr name="Blue 6">
      <a:srgbClr val="C2DEFF"/>
    </a:custClr>
    <a:custClr name="Green 1">
      <a:srgbClr val="007D55"/>
    </a:custClr>
    <a:custClr name="Green 2">
      <a:srgbClr val="0AD287"/>
    </a:custClr>
    <a:custClr name="Green 3">
      <a:srgbClr val="78FAC8"/>
    </a:custClr>
    <a:custClr name="Green 4">
      <a:srgbClr val="003C2D"/>
    </a:custClr>
    <a:custClr name="Purple 1">
      <a:srgbClr val="6F006E"/>
    </a:custClr>
    <a:custClr name="Purple 2">
      <a:srgbClr val="A800A8"/>
    </a:custClr>
    <a:custClr name="Purple 3">
      <a:srgbClr val="D7A5F5"/>
    </a:custClr>
    <a:custClr name="Purple 4">
      <a:srgbClr val="460F32"/>
    </a:custClr>
    <a:custClr name="Purple 5">
      <a:srgbClr val="CB66CB"/>
    </a:custClr>
    <a:custClr name="Purple 6">
      <a:srgbClr val="E9BFE9"/>
    </a:custClr>
    <a:custClr name="Green 5">
      <a:srgbClr val="6CE4B7"/>
    </a:custClr>
    <a:custClr name="Green 6">
      <a:srgbClr val="C2F4E1"/>
    </a:custClr>
    <a:custClr name="Spacer">
      <a:srgbClr val="FFFFFF"/>
    </a:custClr>
    <a:custClr name="Spacer">
      <a:srgbClr val="FFFFFF"/>
    </a:custClr>
    <a:custClr name="Red 1">
      <a:srgbClr val="D72850"/>
    </a:custClr>
    <a:custClr name="Red 2">
      <a:srgbClr val="FF465F"/>
    </a:custClr>
    <a:custClr name="Red 3">
      <a:srgbClr val="FF9191"/>
    </a:custClr>
    <a:custClr name="Red 4">
      <a:srgbClr val="690A28"/>
    </a:custClr>
    <a:custClr name="Red 5">
      <a:srgbClr val="FF909F"/>
    </a:custClr>
    <a:custClr name="Red 6">
      <a:srgbClr val="FFD1D7"/>
    </a:custClr>
    <a:custClr name="Grey1">
      <a:srgbClr val="333333"/>
    </a:custClr>
    <a:custClr name="Grey2">
      <a:srgbClr val="A5A5A5"/>
    </a:custClr>
    <a:custClr name="Grey3">
      <a:srgbClr val="C8C8C8"/>
    </a:custClr>
    <a:custClr name="Grey4">
      <a:srgbClr val="E6E6E6"/>
    </a:custClr>
    <a:custClr name="Orange 1">
      <a:srgbClr val="FF6100"/>
    </a:custClr>
    <a:custClr name="Orange 2">
      <a:srgbClr val="FF8600"/>
    </a:custClr>
    <a:custClr name="Orange 3">
      <a:srgbClr val="FFCA8F"/>
    </a:custClr>
    <a:custClr name="Orange 4">
      <a:srgbClr val="922700"/>
    </a:custClr>
    <a:custClr name="Orange 5">
      <a:srgbClr val="FFB666"/>
    </a:custClr>
    <a:custClr name="Orange 6">
      <a:srgbClr val="FFE1BF"/>
    </a:custClr>
    <a:custClr name="Spacer">
      <a:srgbClr val="FFFFFF"/>
    </a:custClr>
    <a:custClr name="Spacer">
      <a:srgbClr val="FFFFFF"/>
    </a:custClr>
    <a:custClr name="Spacer">
      <a:srgbClr val="FFFFFF"/>
    </a:custClr>
    <a:custClr name="Spacer">
      <a:srgbClr val="FFFFFF"/>
    </a:custClr>
    <a:custClr name="Yellow 1">
      <a:srgbClr val="FFA014"/>
    </a:custClr>
    <a:custClr name="Yellow 2">
      <a:srgbClr val="FFB41E"/>
    </a:custClr>
    <a:custClr name="Yellow 3">
      <a:srgbClr val="FFDC78"/>
    </a:custClr>
    <a:custClr name="Yellow 4">
      <a:srgbClr val="C05C27"/>
    </a:custClr>
    <a:custClr name="Yellow 5">
      <a:srgbClr val="FFD278"/>
    </a:custClr>
    <a:custClr name="Yellow 6">
      <a:srgbClr val="FFECC7"/>
    </a:custClr>
    <a:custClr name="Spacer">
      <a:srgbClr val="FFFFFF"/>
    </a:custClr>
    <a:custClr name="Spacer">
      <a:srgbClr val="FFFFFF"/>
    </a:custClr>
    <a:custClr name="Spacer">
      <a:srgbClr val="FFFFFF"/>
    </a:custClr>
    <a:custClr name="Spacer">
      <a:srgbClr val="FFFFFF"/>
    </a:custClr>
  </a:custClrLst>
  <a:extLst>
    <a:ext uri="{05A4C25C-085E-4340-85A3-A5531E510DB2}">
      <thm15:themeFamily xmlns:thm15="http://schemas.microsoft.com/office/thememl/2012/main" name="Jacobs_PowerPoint_V7_01.pptx" id="{F7656221-DB9D-4148-BC7A-FE875EAFFF41}" vid="{421B0A0B-D14D-4217-9F9B-3A0E27A6FECE}"/>
    </a:ext>
  </a:extLst>
</a:theme>
</file>

<file path=ppt/theme/theme7.xml><?xml version="1.0" encoding="utf-8"?>
<a:theme xmlns:a="http://schemas.openxmlformats.org/drawingml/2006/main" name=" Animated Content Vertical Bar Color Background (Accent Color Themes Only).">
  <a:themeElements>
    <a:clrScheme name="Jacobs Accents Blue">
      <a:dk1>
        <a:srgbClr val="000000"/>
      </a:dk1>
      <a:lt1>
        <a:srgbClr val="FFFFFF"/>
      </a:lt1>
      <a:dk2>
        <a:srgbClr val="333333"/>
      </a:dk2>
      <a:lt2>
        <a:srgbClr val="E6E6E6"/>
      </a:lt2>
      <a:accent1>
        <a:srgbClr val="231EDC"/>
      </a:accent1>
      <a:accent2>
        <a:srgbClr val="0A7DFF"/>
      </a:accent2>
      <a:accent3>
        <a:srgbClr val="5AE6FF"/>
      </a:accent3>
      <a:accent4>
        <a:srgbClr val="001E55"/>
      </a:accent4>
      <a:accent5>
        <a:srgbClr val="A5A5A5"/>
      </a:accent5>
      <a:accent6>
        <a:srgbClr val="C8C8C8"/>
      </a:accent6>
      <a:hlink>
        <a:srgbClr val="231EDC"/>
      </a:hlink>
      <a:folHlink>
        <a:srgbClr val="E5E5E5"/>
      </a:folHlink>
    </a:clrScheme>
    <a:fontScheme name="JacobsChronos">
      <a:majorFont>
        <a:latin typeface="Jacobs Chronos"/>
        <a:ea typeface=""/>
        <a:cs typeface=""/>
      </a:majorFont>
      <a:minorFont>
        <a:latin typeface="Jacobs Chrono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dirty="0" smtClean="0">
            <a:latin typeface="+mj-lt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l">
          <a:defRPr dirty="0">
            <a:latin typeface="+mj-lt"/>
          </a:defRPr>
        </a:defPPr>
      </a:lstStyle>
    </a:txDef>
  </a:objectDefaults>
  <a:extraClrSchemeLst/>
  <a:custClrLst>
    <a:custClr name="Blue 1">
      <a:srgbClr val="231EDC"/>
    </a:custClr>
    <a:custClr name="Blue 2">
      <a:srgbClr val="0A7DFF"/>
    </a:custClr>
    <a:custClr name="Blue 3">
      <a:srgbClr val="5AE6FF"/>
    </a:custClr>
    <a:custClr name="Blue 4">
      <a:srgbClr val="001E55"/>
    </a:custClr>
    <a:custClr name="Blue 5">
      <a:srgbClr val="6CB1FF"/>
    </a:custClr>
    <a:custClr name="Blue 6">
      <a:srgbClr val="C2DEFF"/>
    </a:custClr>
    <a:custClr name="Green 1">
      <a:srgbClr val="007D55"/>
    </a:custClr>
    <a:custClr name="Green 2">
      <a:srgbClr val="0AD287"/>
    </a:custClr>
    <a:custClr name="Green 3">
      <a:srgbClr val="78FAC8"/>
    </a:custClr>
    <a:custClr name="Green 4">
      <a:srgbClr val="003C2D"/>
    </a:custClr>
    <a:custClr name="Purple 1">
      <a:srgbClr val="6F006E"/>
    </a:custClr>
    <a:custClr name="Purple 2">
      <a:srgbClr val="A800A8"/>
    </a:custClr>
    <a:custClr name="Purple 3">
      <a:srgbClr val="D7A5F5"/>
    </a:custClr>
    <a:custClr name="Purple 4">
      <a:srgbClr val="460F32"/>
    </a:custClr>
    <a:custClr name="Purple 5">
      <a:srgbClr val="CB66CB"/>
    </a:custClr>
    <a:custClr name="Purple 6">
      <a:srgbClr val="E9BFE9"/>
    </a:custClr>
    <a:custClr name="Green 5">
      <a:srgbClr val="6CE4B7"/>
    </a:custClr>
    <a:custClr name="Green 6">
      <a:srgbClr val="C2F4E1"/>
    </a:custClr>
    <a:custClr name="Spacer">
      <a:srgbClr val="FFFFFF"/>
    </a:custClr>
    <a:custClr name="Spacer">
      <a:srgbClr val="FFFFFF"/>
    </a:custClr>
    <a:custClr name="Red 1">
      <a:srgbClr val="D72850"/>
    </a:custClr>
    <a:custClr name="Red 2">
      <a:srgbClr val="FF465F"/>
    </a:custClr>
    <a:custClr name="Red 3">
      <a:srgbClr val="FF9191"/>
    </a:custClr>
    <a:custClr name="Red 4">
      <a:srgbClr val="690A28"/>
    </a:custClr>
    <a:custClr name="Red 5">
      <a:srgbClr val="FF909F"/>
    </a:custClr>
    <a:custClr name="Red 6">
      <a:srgbClr val="FFD1D7"/>
    </a:custClr>
    <a:custClr name="Grey1">
      <a:srgbClr val="333333"/>
    </a:custClr>
    <a:custClr name="Grey2">
      <a:srgbClr val="A5A5A5"/>
    </a:custClr>
    <a:custClr name="Grey3">
      <a:srgbClr val="C8C8C8"/>
    </a:custClr>
    <a:custClr name="Grey4">
      <a:srgbClr val="E6E6E6"/>
    </a:custClr>
    <a:custClr name="Orange 1">
      <a:srgbClr val="FF6100"/>
    </a:custClr>
    <a:custClr name="Orange 2">
      <a:srgbClr val="FF8600"/>
    </a:custClr>
    <a:custClr name="Orange 3">
      <a:srgbClr val="FFCA8F"/>
    </a:custClr>
    <a:custClr name="Orange 4">
      <a:srgbClr val="922700"/>
    </a:custClr>
    <a:custClr name="Orange 5">
      <a:srgbClr val="FFB666"/>
    </a:custClr>
    <a:custClr name="Orange 6">
      <a:srgbClr val="FFE1BF"/>
    </a:custClr>
    <a:custClr name="Spacer">
      <a:srgbClr val="FFFFFF"/>
    </a:custClr>
    <a:custClr name="Spacer">
      <a:srgbClr val="FFFFFF"/>
    </a:custClr>
    <a:custClr name="Spacer">
      <a:srgbClr val="FFFFFF"/>
    </a:custClr>
    <a:custClr name="Spacer">
      <a:srgbClr val="FFFFFF"/>
    </a:custClr>
    <a:custClr name="Yellow 1">
      <a:srgbClr val="FFA014"/>
    </a:custClr>
    <a:custClr name="Yellow 2">
      <a:srgbClr val="FFB41E"/>
    </a:custClr>
    <a:custClr name="Yellow 3">
      <a:srgbClr val="FFDC78"/>
    </a:custClr>
    <a:custClr name="Yellow 4">
      <a:srgbClr val="C05C27"/>
    </a:custClr>
    <a:custClr name="Yellow 5">
      <a:srgbClr val="FFD278"/>
    </a:custClr>
    <a:custClr name="Yellow 6">
      <a:srgbClr val="FFECC7"/>
    </a:custClr>
    <a:custClr name="Spacer">
      <a:srgbClr val="FFFFFF"/>
    </a:custClr>
    <a:custClr name="Spacer">
      <a:srgbClr val="FFFFFF"/>
    </a:custClr>
    <a:custClr name="Spacer">
      <a:srgbClr val="FFFFFF"/>
    </a:custClr>
    <a:custClr name="Spacer">
      <a:srgbClr val="FFFFFF"/>
    </a:custClr>
  </a:custClrLst>
  <a:extLst>
    <a:ext uri="{05A4C25C-085E-4340-85A3-A5531E510DB2}">
      <thm15:themeFamily xmlns:thm15="http://schemas.microsoft.com/office/thememl/2012/main" name="Jacobs_PowerPoint_V7_01.pptx" id="{F7656221-DB9D-4148-BC7A-FE875EAFFF41}" vid="{37F62C33-A62D-480D-8378-B36433DEACA3}"/>
    </a:ext>
  </a:extLst>
</a:theme>
</file>

<file path=ppt/theme/theme8.xml><?xml version="1.0" encoding="utf-8"?>
<a:theme xmlns:a="http://schemas.openxmlformats.org/drawingml/2006/main" name="Back Cover Slides (Accent Color Themes Only)">
  <a:themeElements>
    <a:clrScheme name="Jacobs Accents Blue">
      <a:dk1>
        <a:srgbClr val="000000"/>
      </a:dk1>
      <a:lt1>
        <a:srgbClr val="FFFFFF"/>
      </a:lt1>
      <a:dk2>
        <a:srgbClr val="333333"/>
      </a:dk2>
      <a:lt2>
        <a:srgbClr val="E6E6E6"/>
      </a:lt2>
      <a:accent1>
        <a:srgbClr val="231EDC"/>
      </a:accent1>
      <a:accent2>
        <a:srgbClr val="0A7DFF"/>
      </a:accent2>
      <a:accent3>
        <a:srgbClr val="5AE6FF"/>
      </a:accent3>
      <a:accent4>
        <a:srgbClr val="001E55"/>
      </a:accent4>
      <a:accent5>
        <a:srgbClr val="A5A5A5"/>
      </a:accent5>
      <a:accent6>
        <a:srgbClr val="C8C8C8"/>
      </a:accent6>
      <a:hlink>
        <a:srgbClr val="231EDC"/>
      </a:hlink>
      <a:folHlink>
        <a:srgbClr val="E5E5E5"/>
      </a:folHlink>
    </a:clrScheme>
    <a:fontScheme name="JacobsChronos">
      <a:majorFont>
        <a:latin typeface="Jacobs Chronos"/>
        <a:ea typeface=""/>
        <a:cs typeface=""/>
      </a:majorFont>
      <a:minorFont>
        <a:latin typeface="Jacobs Chrono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dirty="0" smtClean="0">
            <a:latin typeface="+mj-lt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l">
          <a:defRPr dirty="0">
            <a:latin typeface="+mj-lt"/>
          </a:defRPr>
        </a:defPPr>
      </a:lstStyle>
    </a:txDef>
  </a:objectDefaults>
  <a:extraClrSchemeLst/>
  <a:custClrLst>
    <a:custClr name="Blue 1">
      <a:srgbClr val="231EDC"/>
    </a:custClr>
    <a:custClr name="Blue 2">
      <a:srgbClr val="0A7DFF"/>
    </a:custClr>
    <a:custClr name="Blue 3">
      <a:srgbClr val="5AE6FF"/>
    </a:custClr>
    <a:custClr name="Blue 4">
      <a:srgbClr val="001E55"/>
    </a:custClr>
    <a:custClr name="Blue 5">
      <a:srgbClr val="6CB1FF"/>
    </a:custClr>
    <a:custClr name="Blue 6">
      <a:srgbClr val="C2DEFF"/>
    </a:custClr>
    <a:custClr name="Green 1">
      <a:srgbClr val="007D55"/>
    </a:custClr>
    <a:custClr name="Green 2">
      <a:srgbClr val="0AD287"/>
    </a:custClr>
    <a:custClr name="Green 3">
      <a:srgbClr val="78FAC8"/>
    </a:custClr>
    <a:custClr name="Green 4">
      <a:srgbClr val="003C2D"/>
    </a:custClr>
    <a:custClr name="Purple 1">
      <a:srgbClr val="6F006E"/>
    </a:custClr>
    <a:custClr name="Purple 2">
      <a:srgbClr val="A800A8"/>
    </a:custClr>
    <a:custClr name="Purple 3">
      <a:srgbClr val="D7A5F5"/>
    </a:custClr>
    <a:custClr name="Purple 4">
      <a:srgbClr val="460F32"/>
    </a:custClr>
    <a:custClr name="Purple 5">
      <a:srgbClr val="CB66CB"/>
    </a:custClr>
    <a:custClr name="Purple 6">
      <a:srgbClr val="E9BFE9"/>
    </a:custClr>
    <a:custClr name="Green 5">
      <a:srgbClr val="6CE4B7"/>
    </a:custClr>
    <a:custClr name="Green 6">
      <a:srgbClr val="C2F4E1"/>
    </a:custClr>
    <a:custClr name="Spacer">
      <a:srgbClr val="FFFFFF"/>
    </a:custClr>
    <a:custClr name="Spacer">
      <a:srgbClr val="FFFFFF"/>
    </a:custClr>
    <a:custClr name="Red 1">
      <a:srgbClr val="D72850"/>
    </a:custClr>
    <a:custClr name="Red 2">
      <a:srgbClr val="FF465F"/>
    </a:custClr>
    <a:custClr name="Red 3">
      <a:srgbClr val="FF9191"/>
    </a:custClr>
    <a:custClr name="Red 4">
      <a:srgbClr val="690A28"/>
    </a:custClr>
    <a:custClr name="Red 5">
      <a:srgbClr val="FF909F"/>
    </a:custClr>
    <a:custClr name="Red 6">
      <a:srgbClr val="FFD1D7"/>
    </a:custClr>
    <a:custClr name="Grey1">
      <a:srgbClr val="333333"/>
    </a:custClr>
    <a:custClr name="Grey2">
      <a:srgbClr val="A5A5A5"/>
    </a:custClr>
    <a:custClr name="Grey3">
      <a:srgbClr val="C8C8C8"/>
    </a:custClr>
    <a:custClr name="Grey4">
      <a:srgbClr val="E6E6E6"/>
    </a:custClr>
    <a:custClr name="Orange 1">
      <a:srgbClr val="FF6100"/>
    </a:custClr>
    <a:custClr name="Orange 2">
      <a:srgbClr val="FF8600"/>
    </a:custClr>
    <a:custClr name="Orange 3">
      <a:srgbClr val="FFCA8F"/>
    </a:custClr>
    <a:custClr name="Orange 4">
      <a:srgbClr val="922700"/>
    </a:custClr>
    <a:custClr name="Orange 5">
      <a:srgbClr val="FFB666"/>
    </a:custClr>
    <a:custClr name="Orange 6">
      <a:srgbClr val="FFE1BF"/>
    </a:custClr>
    <a:custClr name="Spacer">
      <a:srgbClr val="FFFFFF"/>
    </a:custClr>
    <a:custClr name="Spacer">
      <a:srgbClr val="FFFFFF"/>
    </a:custClr>
    <a:custClr name="Spacer">
      <a:srgbClr val="FFFFFF"/>
    </a:custClr>
    <a:custClr name="Spacer">
      <a:srgbClr val="FFFFFF"/>
    </a:custClr>
    <a:custClr name="Yellow 1">
      <a:srgbClr val="FFA014"/>
    </a:custClr>
    <a:custClr name="Yellow 2">
      <a:srgbClr val="FFB41E"/>
    </a:custClr>
    <a:custClr name="Yellow 3">
      <a:srgbClr val="FFDC78"/>
    </a:custClr>
    <a:custClr name="Yellow 4">
      <a:srgbClr val="C05C27"/>
    </a:custClr>
    <a:custClr name="Yellow 5">
      <a:srgbClr val="FFD278"/>
    </a:custClr>
    <a:custClr name="Yellow 6">
      <a:srgbClr val="FFECC7"/>
    </a:custClr>
    <a:custClr name="Spacer">
      <a:srgbClr val="FFFFFF"/>
    </a:custClr>
    <a:custClr name="Spacer">
      <a:srgbClr val="FFFFFF"/>
    </a:custClr>
    <a:custClr name="Spacer">
      <a:srgbClr val="FFFFFF"/>
    </a:custClr>
    <a:custClr name="Spacer">
      <a:srgbClr val="FFFFFF"/>
    </a:custClr>
  </a:custClrLst>
  <a:extLst>
    <a:ext uri="{05A4C25C-085E-4340-85A3-A5531E510DB2}">
      <thm15:themeFamily xmlns:thm15="http://schemas.microsoft.com/office/thememl/2012/main" name="Jacobs_PowerPoint_V7_01.pptx" id="{F7656221-DB9D-4148-BC7A-FE875EAFFF41}" vid="{67059610-2EB1-425C-B00F-F81535AC0968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dirty="0" smtClean="0">
            <a:latin typeface="+mj-lt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l">
          <a:defRPr dirty="0">
            <a:latin typeface="+mj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��< ? x m l   v e r s i o n = " 1 . 0 "   e n c o d i n g = " u t f - 1 6 " ? > < q 1 : B r a n d   x m l n s : q 1 = " h t t p : / / s c h e m a s . m a c r o v i e w . c o m . a u / b r a n d " >  
     < q 1 : G r o u p i n g / >  
     < q 1 : L o g o P a t h > C : \ U s e r s \ b r o w n l a 2 \ A p p D a t a \ R o a m i n g \ M a c r o V i e w . O f f i c e \ F i l e s \ A p p S e t t i n g s \ B r a n d s \ J a c o b s . s v g < / q 1 : L o g o P a t h >  
     < q 1 : N a m e > J a c o b s < / q 1 : N a m e >  
 < / q 1 : B r a n d > 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7C27D107753FA4EA860EDA9D295828B" ma:contentTypeVersion="0" ma:contentTypeDescription="Create a new document." ma:contentTypeScope="" ma:versionID="56734ef26da320450a1438817e684dd0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0967b7be50301903c78f9c39c6fd9af8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D822188-CD2B-4BDE-B2EE-24CC21A22D8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4E19349-A1BB-421E-BEA7-A64C0DB75706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D9B02C32-0E2D-4522-B519-AF00CA825B63}">
  <ds:schemaRefs>
    <ds:schemaRef ds:uri="http://schemas.macroview.com.au/brand"/>
  </ds:schemaRefs>
</ds:datastoreItem>
</file>

<file path=customXml/itemProps4.xml><?xml version="1.0" encoding="utf-8"?>
<ds:datastoreItem xmlns:ds="http://schemas.openxmlformats.org/officeDocument/2006/customXml" ds:itemID="{C0F0C07A-F133-4EAA-B07A-AAE0529CDCF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Jacobs_PowerPoint_V7-01</Template>
  <TotalTime>13198</TotalTime>
  <Words>378</Words>
  <Application>Microsoft Office PowerPoint</Application>
  <PresentationFormat>Widescreen</PresentationFormat>
  <Paragraphs>48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11</vt:i4>
      </vt:variant>
    </vt:vector>
  </HeadingPairs>
  <TitlesOfParts>
    <vt:vector size="24" baseType="lpstr">
      <vt:lpstr>Jacobs Chronos</vt:lpstr>
      <vt:lpstr>Wingdings</vt:lpstr>
      <vt:lpstr>Jacobs Chronos Light</vt:lpstr>
      <vt:lpstr>Calibri</vt:lpstr>
      <vt:lpstr>Arial</vt:lpstr>
      <vt:lpstr>Title Slides (Accent Color Themes Only).</vt:lpstr>
      <vt:lpstr>Content Vertical Color Bar (Accent Color Themes Only).</vt:lpstr>
      <vt:lpstr>Content Vertical Color Bar &amp; Kicker Box (Accent Color Themes Only).</vt:lpstr>
      <vt:lpstr>Content Color Text Block with Image Placeholder (Accent Color Themes Only).</vt:lpstr>
      <vt:lpstr>Content Horizontal Bars Color Background (Accent Color Themes Only).</vt:lpstr>
      <vt:lpstr>Image Sequence 2 (Accent Color Themes Only)</vt:lpstr>
      <vt:lpstr> Animated Content Vertical Bar Color Background (Accent Color Themes Only).</vt:lpstr>
      <vt:lpstr>Back Cover Slides (Accent Color Themes Only)</vt:lpstr>
      <vt:lpstr>Alamogordo Desalination Project</vt:lpstr>
      <vt:lpstr>Project History</vt:lpstr>
      <vt:lpstr>Need for Project</vt:lpstr>
      <vt:lpstr>PowerPoint Presentation</vt:lpstr>
      <vt:lpstr>Water Quality</vt:lpstr>
      <vt:lpstr>Brackish Groundwater Treatment Plant – Infrastructure</vt:lpstr>
      <vt:lpstr>PowerPoint Presentation</vt:lpstr>
      <vt:lpstr>Concentrate Disposal</vt:lpstr>
      <vt:lpstr>Evaporation Pond</vt:lpstr>
      <vt:lpstr>Treatment Plant RO Skids</vt:lpstr>
      <vt:lpstr>Process Piping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Brownlow, Ann</dc:creator>
  <cp:lastModifiedBy>Fowlie, Robert</cp:lastModifiedBy>
  <cp:revision>559</cp:revision>
  <dcterms:created xsi:type="dcterms:W3CDTF">2019-10-29T21:59:11Z</dcterms:created>
  <dcterms:modified xsi:type="dcterms:W3CDTF">2026-04-17T19:22:44Z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0x01010067C27D107753FA4EA860EDA9D295828B</vt:lpwstr>
  </property>
  <property fmtid="{D5CDD505-2E9C-101B-9397-08002B2CF9AE}" pid="3" name="MSIP_Label_7d95f39c-8218-4425-a791-63c9e13c8708_Enabled">
    <vt:lpwstr>true</vt:lpwstr>
  </property>
  <property fmtid="{D5CDD505-2E9C-101B-9397-08002B2CF9AE}" pid="4" name="MSIP_Label_7d95f39c-8218-4425-a791-63c9e13c8708_SetDate">
    <vt:lpwstr>2024-01-28T22:47:11Z</vt:lpwstr>
  </property>
  <property fmtid="{D5CDD505-2E9C-101B-9397-08002B2CF9AE}" pid="5" name="MSIP_Label_7d95f39c-8218-4425-a791-63c9e13c8708_Method">
    <vt:lpwstr>Privileged</vt:lpwstr>
  </property>
  <property fmtid="{D5CDD505-2E9C-101B-9397-08002B2CF9AE}" pid="6" name="MSIP_Label_7d95f39c-8218-4425-a791-63c9e13c8708_Name">
    <vt:lpwstr>7d95f39c-8218-4425-a791-63c9e13c8708</vt:lpwstr>
  </property>
  <property fmtid="{D5CDD505-2E9C-101B-9397-08002B2CF9AE}" pid="7" name="MSIP_Label_7d95f39c-8218-4425-a791-63c9e13c8708_SiteId">
    <vt:lpwstr>37247798-f42c-42fd-8a37-d49c7128d36b</vt:lpwstr>
  </property>
  <property fmtid="{D5CDD505-2E9C-101B-9397-08002B2CF9AE}" pid="8" name="MSIP_Label_7d95f39c-8218-4425-a791-63c9e13c8708_ActionId">
    <vt:lpwstr>c098c81d-e961-4f31-ae4a-0ce11b06a80b</vt:lpwstr>
  </property>
  <property fmtid="{D5CDD505-2E9C-101B-9397-08002B2CF9AE}" pid="9" name="MSIP_Label_7d95f39c-8218-4425-a791-63c9e13c8708_ContentBits">
    <vt:lpwstr>0</vt:lpwstr>
  </property>
  <property fmtid="{D5CDD505-2E9C-101B-9397-08002B2CF9AE}" pid="10" name="Jacobs Template">
    <vt:lpwstr>C:\Users\brownla2\AppData\Roaming\MacroView.Office\Files\Templates\Other Documents\Jacobs Presentation.pptx</vt:lpwstr>
  </property>
</Properties>
</file>